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notesSlides/notesSlide10.xml" ContentType="application/vnd.openxmlformats-officedocument.presentationml.notesSlide+xml"/>
  <Override PartName="/ppt/ink/ink2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8" r:id="rId3"/>
    <p:sldId id="262" r:id="rId4"/>
    <p:sldId id="261" r:id="rId5"/>
    <p:sldId id="523" r:id="rId6"/>
    <p:sldId id="533" r:id="rId7"/>
    <p:sldId id="532" r:id="rId8"/>
    <p:sldId id="528" r:id="rId9"/>
    <p:sldId id="507" r:id="rId10"/>
    <p:sldId id="530" r:id="rId11"/>
    <p:sldId id="531" r:id="rId12"/>
    <p:sldId id="529" r:id="rId13"/>
    <p:sldId id="539" r:id="rId14"/>
    <p:sldId id="518" r:id="rId15"/>
    <p:sldId id="513" r:id="rId16"/>
    <p:sldId id="481" r:id="rId17"/>
    <p:sldId id="471" r:id="rId18"/>
    <p:sldId id="506" r:id="rId19"/>
    <p:sldId id="534" r:id="rId20"/>
    <p:sldId id="535" r:id="rId21"/>
    <p:sldId id="514" r:id="rId22"/>
    <p:sldId id="538" r:id="rId23"/>
    <p:sldId id="332" r:id="rId24"/>
    <p:sldId id="524" r:id="rId25"/>
    <p:sldId id="540" r:id="rId26"/>
    <p:sldId id="525" r:id="rId27"/>
    <p:sldId id="541" r:id="rId28"/>
    <p:sldId id="329" r:id="rId29"/>
    <p:sldId id="509" r:id="rId30"/>
    <p:sldId id="526" r:id="rId31"/>
    <p:sldId id="543" r:id="rId32"/>
    <p:sldId id="527" r:id="rId33"/>
    <p:sldId id="512" r:id="rId34"/>
    <p:sldId id="516" r:id="rId35"/>
    <p:sldId id="536" r:id="rId36"/>
    <p:sldId id="537" r:id="rId37"/>
    <p:sldId id="542" r:id="rId38"/>
    <p:sldId id="51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3304CD-51F1-4702-A256-3EB9F0EC7DA5}" v="762" dt="2023-06-26T16:55:41.945"/>
  </p1510:revLst>
</p1510:revInfo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26" autoAdjust="0"/>
    <p:restoredTop sz="94660"/>
  </p:normalViewPr>
  <p:slideViewPr>
    <p:cSldViewPr snapToGrid="0">
      <p:cViewPr varScale="1">
        <p:scale>
          <a:sx n="62" d="100"/>
          <a:sy n="62" d="100"/>
        </p:scale>
        <p:origin x="1512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aig Latimir" userId="0dbe10a9-7a4b-4243-838e-9406cdd22c66" providerId="ADAL" clId="{003304CD-51F1-4702-A256-3EB9F0EC7DA5}"/>
    <pc:docChg chg="undo redo custSel addSld delSld modSld sldOrd">
      <pc:chgData name="Craig Latimir" userId="0dbe10a9-7a4b-4243-838e-9406cdd22c66" providerId="ADAL" clId="{003304CD-51F1-4702-A256-3EB9F0EC7DA5}" dt="2023-06-26T17:10:54.363" v="115" actId="1076"/>
      <pc:docMkLst>
        <pc:docMk/>
      </pc:docMkLst>
      <pc:sldChg chg="addSp delSp modSp mod">
        <pc:chgData name="Craig Latimir" userId="0dbe10a9-7a4b-4243-838e-9406cdd22c66" providerId="ADAL" clId="{003304CD-51F1-4702-A256-3EB9F0EC7DA5}" dt="2023-06-23T19:58:55.088" v="9" actId="478"/>
        <pc:sldMkLst>
          <pc:docMk/>
          <pc:sldMk cId="3832658500" sldId="256"/>
        </pc:sldMkLst>
        <pc:picChg chg="add del mod">
          <ac:chgData name="Craig Latimir" userId="0dbe10a9-7a4b-4243-838e-9406cdd22c66" providerId="ADAL" clId="{003304CD-51F1-4702-A256-3EB9F0EC7DA5}" dt="2023-06-23T19:58:55.088" v="9" actId="478"/>
          <ac:picMkLst>
            <pc:docMk/>
            <pc:sldMk cId="3832658500" sldId="256"/>
            <ac:picMk id="6" creationId="{D8422207-38E7-C332-0653-755C06543A68}"/>
          </ac:picMkLst>
        </pc:picChg>
      </pc:sldChg>
      <pc:sldChg chg="addSp modSp mod">
        <pc:chgData name="Craig Latimir" userId="0dbe10a9-7a4b-4243-838e-9406cdd22c66" providerId="ADAL" clId="{003304CD-51F1-4702-A256-3EB9F0EC7DA5}" dt="2023-06-23T19:59:01.230" v="11" actId="14100"/>
        <pc:sldMkLst>
          <pc:docMk/>
          <pc:sldMk cId="2877209779" sldId="258"/>
        </pc:sldMkLst>
        <pc:picChg chg="add mod">
          <ac:chgData name="Craig Latimir" userId="0dbe10a9-7a4b-4243-838e-9406cdd22c66" providerId="ADAL" clId="{003304CD-51F1-4702-A256-3EB9F0EC7DA5}" dt="2023-06-23T19:59:01.230" v="11" actId="14100"/>
          <ac:picMkLst>
            <pc:docMk/>
            <pc:sldMk cId="2877209779" sldId="258"/>
            <ac:picMk id="3" creationId="{B631B214-E838-2431-BB93-71C97765A99A}"/>
          </ac:picMkLst>
        </pc:picChg>
      </pc:sldChg>
      <pc:sldChg chg="modSp mod">
        <pc:chgData name="Craig Latimir" userId="0dbe10a9-7a4b-4243-838e-9406cdd22c66" providerId="ADAL" clId="{003304CD-51F1-4702-A256-3EB9F0EC7DA5}" dt="2023-06-24T06:41:44.756" v="65" actId="166"/>
        <pc:sldMkLst>
          <pc:docMk/>
          <pc:sldMk cId="1886869034" sldId="262"/>
        </pc:sldMkLst>
        <pc:picChg chg="mod ord">
          <ac:chgData name="Craig Latimir" userId="0dbe10a9-7a4b-4243-838e-9406cdd22c66" providerId="ADAL" clId="{003304CD-51F1-4702-A256-3EB9F0EC7DA5}" dt="2023-06-24T06:41:39.391" v="62" actId="166"/>
          <ac:picMkLst>
            <pc:docMk/>
            <pc:sldMk cId="1886869034" sldId="262"/>
            <ac:picMk id="6" creationId="{3B970F11-AC74-ABD3-C759-419A2E05C8C1}"/>
          </ac:picMkLst>
        </pc:picChg>
        <pc:picChg chg="mod ord">
          <ac:chgData name="Craig Latimir" userId="0dbe10a9-7a4b-4243-838e-9406cdd22c66" providerId="ADAL" clId="{003304CD-51F1-4702-A256-3EB9F0EC7DA5}" dt="2023-06-24T06:41:44.756" v="65" actId="166"/>
          <ac:picMkLst>
            <pc:docMk/>
            <pc:sldMk cId="1886869034" sldId="262"/>
            <ac:picMk id="7" creationId="{81B3A213-D8BD-A5E7-0960-F5FB8002CFD4}"/>
          </ac:picMkLst>
        </pc:picChg>
        <pc:picChg chg="mod">
          <ac:chgData name="Craig Latimir" userId="0dbe10a9-7a4b-4243-838e-9406cdd22c66" providerId="ADAL" clId="{003304CD-51F1-4702-A256-3EB9F0EC7DA5}" dt="2023-06-24T06:41:42.829" v="64" actId="166"/>
          <ac:picMkLst>
            <pc:docMk/>
            <pc:sldMk cId="1886869034" sldId="262"/>
            <ac:picMk id="8" creationId="{62364027-8BC1-4E18-D7B8-D1F79E053F92}"/>
          </ac:picMkLst>
        </pc:picChg>
        <pc:picChg chg="mod">
          <ac:chgData name="Craig Latimir" userId="0dbe10a9-7a4b-4243-838e-9406cdd22c66" providerId="ADAL" clId="{003304CD-51F1-4702-A256-3EB9F0EC7DA5}" dt="2023-06-24T06:41:40.966" v="63" actId="166"/>
          <ac:picMkLst>
            <pc:docMk/>
            <pc:sldMk cId="1886869034" sldId="262"/>
            <ac:picMk id="1026" creationId="{AABF4908-3E04-AC58-E123-7493BBD1B46B}"/>
          </ac:picMkLst>
        </pc:picChg>
      </pc:sldChg>
      <pc:sldChg chg="addSp">
        <pc:chgData name="Craig Latimir" userId="0dbe10a9-7a4b-4243-838e-9406cdd22c66" providerId="ADAL" clId="{003304CD-51F1-4702-A256-3EB9F0EC7DA5}" dt="2023-06-26T16:55:41.945" v="89"/>
        <pc:sldMkLst>
          <pc:docMk/>
          <pc:sldMk cId="0" sldId="471"/>
        </pc:sldMkLst>
        <pc:inkChg chg="add">
          <ac:chgData name="Craig Latimir" userId="0dbe10a9-7a4b-4243-838e-9406cdd22c66" providerId="ADAL" clId="{003304CD-51F1-4702-A256-3EB9F0EC7DA5}" dt="2023-06-26T16:55:41.945" v="89"/>
          <ac:inkMkLst>
            <pc:docMk/>
            <pc:sldMk cId="0" sldId="471"/>
            <ac:inkMk id="2" creationId="{3134FDE8-D0A4-D749-FB27-6E0F3B6BCC4C}"/>
          </ac:inkMkLst>
        </pc:inkChg>
      </pc:sldChg>
      <pc:sldChg chg="addSp">
        <pc:chgData name="Craig Latimir" userId="0dbe10a9-7a4b-4243-838e-9406cdd22c66" providerId="ADAL" clId="{003304CD-51F1-4702-A256-3EB9F0EC7DA5}" dt="2023-06-26T16:52:14.915" v="88"/>
        <pc:sldMkLst>
          <pc:docMk/>
          <pc:sldMk cId="0" sldId="481"/>
        </pc:sldMkLst>
        <pc:inkChg chg="add">
          <ac:chgData name="Craig Latimir" userId="0dbe10a9-7a4b-4243-838e-9406cdd22c66" providerId="ADAL" clId="{003304CD-51F1-4702-A256-3EB9F0EC7DA5}" dt="2023-06-26T16:52:14.915" v="88"/>
          <ac:inkMkLst>
            <pc:docMk/>
            <pc:sldMk cId="0" sldId="481"/>
            <ac:inkMk id="2" creationId="{C2C00FA9-3E8D-B091-9237-46EFE717A415}"/>
          </ac:inkMkLst>
        </pc:inkChg>
      </pc:sldChg>
      <pc:sldChg chg="modAnim">
        <pc:chgData name="Craig Latimir" userId="0dbe10a9-7a4b-4243-838e-9406cdd22c66" providerId="ADAL" clId="{003304CD-51F1-4702-A256-3EB9F0EC7DA5}" dt="2023-06-24T08:16:42.427" v="67"/>
        <pc:sldMkLst>
          <pc:docMk/>
          <pc:sldMk cId="105367808" sldId="507"/>
        </pc:sldMkLst>
      </pc:sldChg>
      <pc:sldChg chg="addSp delSp modSp mod addAnim delAnim">
        <pc:chgData name="Craig Latimir" userId="0dbe10a9-7a4b-4243-838e-9406cdd22c66" providerId="ADAL" clId="{003304CD-51F1-4702-A256-3EB9F0EC7DA5}" dt="2023-06-26T17:10:54.363" v="115" actId="1076"/>
        <pc:sldMkLst>
          <pc:docMk/>
          <pc:sldMk cId="4200922309" sldId="512"/>
        </pc:sldMkLst>
        <pc:spChg chg="mod">
          <ac:chgData name="Craig Latimir" userId="0dbe10a9-7a4b-4243-838e-9406cdd22c66" providerId="ADAL" clId="{003304CD-51F1-4702-A256-3EB9F0EC7DA5}" dt="2023-06-26T17:10:54.363" v="115" actId="1076"/>
          <ac:spMkLst>
            <pc:docMk/>
            <pc:sldMk cId="4200922309" sldId="512"/>
            <ac:spMk id="3" creationId="{074E3D3C-B310-405A-F909-83E46AAC77B3}"/>
          </ac:spMkLst>
        </pc:spChg>
        <pc:spChg chg="add del mod">
          <ac:chgData name="Craig Latimir" userId="0dbe10a9-7a4b-4243-838e-9406cdd22c66" providerId="ADAL" clId="{003304CD-51F1-4702-A256-3EB9F0EC7DA5}" dt="2023-06-26T17:10:14.151" v="110" actId="478"/>
          <ac:spMkLst>
            <pc:docMk/>
            <pc:sldMk cId="4200922309" sldId="512"/>
            <ac:spMk id="14" creationId="{8709369D-365B-E4D6-CA8C-79D906684A82}"/>
          </ac:spMkLst>
        </pc:spChg>
        <pc:spChg chg="add del">
          <ac:chgData name="Craig Latimir" userId="0dbe10a9-7a4b-4243-838e-9406cdd22c66" providerId="ADAL" clId="{003304CD-51F1-4702-A256-3EB9F0EC7DA5}" dt="2023-06-26T17:10:14.151" v="110" actId="478"/>
          <ac:spMkLst>
            <pc:docMk/>
            <pc:sldMk cId="4200922309" sldId="512"/>
            <ac:spMk id="15" creationId="{0EAB399D-E25F-2999-56D7-E34A3758E205}"/>
          </ac:spMkLst>
        </pc:spChg>
        <pc:spChg chg="add del mod">
          <ac:chgData name="Craig Latimir" userId="0dbe10a9-7a4b-4243-838e-9406cdd22c66" providerId="ADAL" clId="{003304CD-51F1-4702-A256-3EB9F0EC7DA5}" dt="2023-06-26T17:10:14.151" v="110" actId="478"/>
          <ac:spMkLst>
            <pc:docMk/>
            <pc:sldMk cId="4200922309" sldId="512"/>
            <ac:spMk id="16" creationId="{B3DDE960-CB94-8AA6-0E6B-F1F39034B311}"/>
          </ac:spMkLst>
        </pc:spChg>
        <pc:picChg chg="mod">
          <ac:chgData name="Craig Latimir" userId="0dbe10a9-7a4b-4243-838e-9406cdd22c66" providerId="ADAL" clId="{003304CD-51F1-4702-A256-3EB9F0EC7DA5}" dt="2023-06-26T17:10:50.991" v="114" actId="1076"/>
          <ac:picMkLst>
            <pc:docMk/>
            <pc:sldMk cId="4200922309" sldId="512"/>
            <ac:picMk id="4" creationId="{CB2BB665-5F65-77C0-7019-D6835720AD52}"/>
          </ac:picMkLst>
        </pc:picChg>
        <pc:picChg chg="add del">
          <ac:chgData name="Craig Latimir" userId="0dbe10a9-7a4b-4243-838e-9406cdd22c66" providerId="ADAL" clId="{003304CD-51F1-4702-A256-3EB9F0EC7DA5}" dt="2023-06-26T17:10:13.843" v="109" actId="478"/>
          <ac:picMkLst>
            <pc:docMk/>
            <pc:sldMk cId="4200922309" sldId="512"/>
            <ac:picMk id="18" creationId="{CD67F494-9B97-9006-0D43-2AF58D45865B}"/>
          </ac:picMkLst>
        </pc:picChg>
        <pc:picChg chg="add del">
          <ac:chgData name="Craig Latimir" userId="0dbe10a9-7a4b-4243-838e-9406cdd22c66" providerId="ADAL" clId="{003304CD-51F1-4702-A256-3EB9F0EC7DA5}" dt="2023-06-26T17:10:13.843" v="109" actId="478"/>
          <ac:picMkLst>
            <pc:docMk/>
            <pc:sldMk cId="4200922309" sldId="512"/>
            <ac:picMk id="20" creationId="{8F1B9E4D-40FC-26EF-988A-AAF409F22489}"/>
          </ac:picMkLst>
        </pc:picChg>
        <pc:picChg chg="add del">
          <ac:chgData name="Craig Latimir" userId="0dbe10a9-7a4b-4243-838e-9406cdd22c66" providerId="ADAL" clId="{003304CD-51F1-4702-A256-3EB9F0EC7DA5}" dt="2023-06-26T17:10:13.843" v="109" actId="478"/>
          <ac:picMkLst>
            <pc:docMk/>
            <pc:sldMk cId="4200922309" sldId="512"/>
            <ac:picMk id="22" creationId="{F6BBF1F3-EE37-1C3B-6747-C5F368FC84A0}"/>
          </ac:picMkLst>
        </pc:picChg>
      </pc:sldChg>
      <pc:sldChg chg="modAnim">
        <pc:chgData name="Craig Latimir" userId="0dbe10a9-7a4b-4243-838e-9406cdd22c66" providerId="ADAL" clId="{003304CD-51F1-4702-A256-3EB9F0EC7DA5}" dt="2023-06-24T08:16:32.258" v="66"/>
        <pc:sldMkLst>
          <pc:docMk/>
          <pc:sldMk cId="1952738229" sldId="523"/>
        </pc:sldMkLst>
      </pc:sldChg>
      <pc:sldChg chg="delSp mod delAnim">
        <pc:chgData name="Craig Latimir" userId="0dbe10a9-7a4b-4243-838e-9406cdd22c66" providerId="ADAL" clId="{003304CD-51F1-4702-A256-3EB9F0EC7DA5}" dt="2023-06-26T17:06:21.684" v="91" actId="478"/>
        <pc:sldMkLst>
          <pc:docMk/>
          <pc:sldMk cId="3314352809" sldId="526"/>
        </pc:sldMkLst>
        <pc:spChg chg="del">
          <ac:chgData name="Craig Latimir" userId="0dbe10a9-7a4b-4243-838e-9406cdd22c66" providerId="ADAL" clId="{003304CD-51F1-4702-A256-3EB9F0EC7DA5}" dt="2023-06-26T17:06:21.684" v="91" actId="478"/>
          <ac:spMkLst>
            <pc:docMk/>
            <pc:sldMk cId="3314352809" sldId="526"/>
            <ac:spMk id="7" creationId="{B188A04B-5F0D-6A52-C35F-0CDD2015A891}"/>
          </ac:spMkLst>
        </pc:spChg>
        <pc:cxnChg chg="del">
          <ac:chgData name="Craig Latimir" userId="0dbe10a9-7a4b-4243-838e-9406cdd22c66" providerId="ADAL" clId="{003304CD-51F1-4702-A256-3EB9F0EC7DA5}" dt="2023-06-26T17:06:21.684" v="91" actId="478"/>
          <ac:cxnSpMkLst>
            <pc:docMk/>
            <pc:sldMk cId="3314352809" sldId="526"/>
            <ac:cxnSpMk id="3" creationId="{0E855DDC-2CF2-342C-C24A-8558FD83FCB5}"/>
          </ac:cxnSpMkLst>
        </pc:cxnChg>
        <pc:cxnChg chg="del">
          <ac:chgData name="Craig Latimir" userId="0dbe10a9-7a4b-4243-838e-9406cdd22c66" providerId="ADAL" clId="{003304CD-51F1-4702-A256-3EB9F0EC7DA5}" dt="2023-06-26T17:06:21.684" v="91" actId="478"/>
          <ac:cxnSpMkLst>
            <pc:docMk/>
            <pc:sldMk cId="3314352809" sldId="526"/>
            <ac:cxnSpMk id="5" creationId="{04DC49CE-F3CD-6CEC-3EBA-BD345BA614D0}"/>
          </ac:cxnSpMkLst>
        </pc:cxnChg>
        <pc:cxnChg chg="del">
          <ac:chgData name="Craig Latimir" userId="0dbe10a9-7a4b-4243-838e-9406cdd22c66" providerId="ADAL" clId="{003304CD-51F1-4702-A256-3EB9F0EC7DA5}" dt="2023-06-26T17:06:21.684" v="91" actId="478"/>
          <ac:cxnSpMkLst>
            <pc:docMk/>
            <pc:sldMk cId="3314352809" sldId="526"/>
            <ac:cxnSpMk id="6" creationId="{EBA08D3F-BD21-19F6-9DCE-1946A980D7B3}"/>
          </ac:cxnSpMkLst>
        </pc:cxnChg>
      </pc:sldChg>
      <pc:sldChg chg="modSp mod">
        <pc:chgData name="Craig Latimir" userId="0dbe10a9-7a4b-4243-838e-9406cdd22c66" providerId="ADAL" clId="{003304CD-51F1-4702-A256-3EB9F0EC7DA5}" dt="2023-06-23T19:57:46.064" v="0" actId="14100"/>
        <pc:sldMkLst>
          <pc:docMk/>
          <pc:sldMk cId="1189216412" sldId="527"/>
        </pc:sldMkLst>
        <pc:cxnChg chg="mod">
          <ac:chgData name="Craig Latimir" userId="0dbe10a9-7a4b-4243-838e-9406cdd22c66" providerId="ADAL" clId="{003304CD-51F1-4702-A256-3EB9F0EC7DA5}" dt="2023-06-23T19:57:46.064" v="0" actId="14100"/>
          <ac:cxnSpMkLst>
            <pc:docMk/>
            <pc:sldMk cId="1189216412" sldId="527"/>
            <ac:cxnSpMk id="10" creationId="{4DFE280A-774C-A516-3B9E-2DB5DAD0D1DB}"/>
          </ac:cxnSpMkLst>
        </pc:cxnChg>
      </pc:sldChg>
      <pc:sldChg chg="modSp modAnim">
        <pc:chgData name="Craig Latimir" userId="0dbe10a9-7a4b-4243-838e-9406cdd22c66" providerId="ADAL" clId="{003304CD-51F1-4702-A256-3EB9F0EC7DA5}" dt="2023-06-24T08:22:42.248" v="87" actId="20577"/>
        <pc:sldMkLst>
          <pc:docMk/>
          <pc:sldMk cId="1192610147" sldId="529"/>
        </pc:sldMkLst>
        <pc:spChg chg="mod">
          <ac:chgData name="Craig Latimir" userId="0dbe10a9-7a4b-4243-838e-9406cdd22c66" providerId="ADAL" clId="{003304CD-51F1-4702-A256-3EB9F0EC7DA5}" dt="2023-06-24T08:22:42.248" v="87" actId="20577"/>
          <ac:spMkLst>
            <pc:docMk/>
            <pc:sldMk cId="1192610147" sldId="529"/>
            <ac:spMk id="23" creationId="{2C329E85-F363-8580-AC45-E055CFF0AC82}"/>
          </ac:spMkLst>
        </pc:spChg>
      </pc:sldChg>
      <pc:sldChg chg="modSp modAnim">
        <pc:chgData name="Craig Latimir" userId="0dbe10a9-7a4b-4243-838e-9406cdd22c66" providerId="ADAL" clId="{003304CD-51F1-4702-A256-3EB9F0EC7DA5}" dt="2023-06-24T08:16:47.835" v="68"/>
        <pc:sldMkLst>
          <pc:docMk/>
          <pc:sldMk cId="788568932" sldId="530"/>
        </pc:sldMkLst>
        <pc:spChg chg="mod">
          <ac:chgData name="Craig Latimir" userId="0dbe10a9-7a4b-4243-838e-9406cdd22c66" providerId="ADAL" clId="{003304CD-51F1-4702-A256-3EB9F0EC7DA5}" dt="2023-06-23T20:02:56.393" v="33" actId="20577"/>
          <ac:spMkLst>
            <pc:docMk/>
            <pc:sldMk cId="788568932" sldId="530"/>
            <ac:spMk id="29" creationId="{3528BEAB-BEBF-FB45-932C-6338EE9B31A9}"/>
          </ac:spMkLst>
        </pc:spChg>
      </pc:sldChg>
      <pc:sldChg chg="ord">
        <pc:chgData name="Craig Latimir" userId="0dbe10a9-7a4b-4243-838e-9406cdd22c66" providerId="ADAL" clId="{003304CD-51F1-4702-A256-3EB9F0EC7DA5}" dt="2023-06-23T20:00:57.721" v="13"/>
        <pc:sldMkLst>
          <pc:docMk/>
          <pc:sldMk cId="3120977367" sldId="533"/>
        </pc:sldMkLst>
      </pc:sldChg>
      <pc:sldChg chg="add">
        <pc:chgData name="Craig Latimir" userId="0dbe10a9-7a4b-4243-838e-9406cdd22c66" providerId="ADAL" clId="{003304CD-51F1-4702-A256-3EB9F0EC7DA5}" dt="2023-06-26T17:06:18.090" v="90" actId="2890"/>
        <pc:sldMkLst>
          <pc:docMk/>
          <pc:sldMk cId="1865148616" sldId="543"/>
        </pc:sldMkLst>
      </pc:sldChg>
      <pc:sldChg chg="addSp delSp modSp add del mod addAnim delAnim">
        <pc:chgData name="Craig Latimir" userId="0dbe10a9-7a4b-4243-838e-9406cdd22c66" providerId="ADAL" clId="{003304CD-51F1-4702-A256-3EB9F0EC7DA5}" dt="2023-06-26T17:10:16.536" v="112" actId="47"/>
        <pc:sldMkLst>
          <pc:docMk/>
          <pc:sldMk cId="268349863" sldId="544"/>
        </pc:sldMkLst>
        <pc:spChg chg="add del mod">
          <ac:chgData name="Craig Latimir" userId="0dbe10a9-7a4b-4243-838e-9406cdd22c66" providerId="ADAL" clId="{003304CD-51F1-4702-A256-3EB9F0EC7DA5}" dt="2023-06-26T17:09:15.091" v="98" actId="1076"/>
          <ac:spMkLst>
            <pc:docMk/>
            <pc:sldMk cId="268349863" sldId="544"/>
            <ac:spMk id="3" creationId="{074E3D3C-B310-405A-F909-83E46AAC77B3}"/>
          </ac:spMkLst>
        </pc:spChg>
        <pc:spChg chg="add del">
          <ac:chgData name="Craig Latimir" userId="0dbe10a9-7a4b-4243-838e-9406cdd22c66" providerId="ADAL" clId="{003304CD-51F1-4702-A256-3EB9F0EC7DA5}" dt="2023-06-26T17:09:05.506" v="95" actId="478"/>
          <ac:spMkLst>
            <pc:docMk/>
            <pc:sldMk cId="268349863" sldId="544"/>
            <ac:spMk id="14" creationId="{8709369D-365B-E4D6-CA8C-79D906684A82}"/>
          </ac:spMkLst>
        </pc:spChg>
        <pc:spChg chg="add del">
          <ac:chgData name="Craig Latimir" userId="0dbe10a9-7a4b-4243-838e-9406cdd22c66" providerId="ADAL" clId="{003304CD-51F1-4702-A256-3EB9F0EC7DA5}" dt="2023-06-26T17:09:21.415" v="101" actId="478"/>
          <ac:spMkLst>
            <pc:docMk/>
            <pc:sldMk cId="268349863" sldId="544"/>
            <ac:spMk id="15" creationId="{0EAB399D-E25F-2999-56D7-E34A3758E205}"/>
          </ac:spMkLst>
        </pc:spChg>
        <pc:spChg chg="add del">
          <ac:chgData name="Craig Latimir" userId="0dbe10a9-7a4b-4243-838e-9406cdd22c66" providerId="ADAL" clId="{003304CD-51F1-4702-A256-3EB9F0EC7DA5}" dt="2023-06-26T17:09:21.415" v="101" actId="478"/>
          <ac:spMkLst>
            <pc:docMk/>
            <pc:sldMk cId="268349863" sldId="544"/>
            <ac:spMk id="16" creationId="{B3DDE960-CB94-8AA6-0E6B-F1F39034B311}"/>
          </ac:spMkLst>
        </pc:spChg>
        <pc:picChg chg="add del mod">
          <ac:chgData name="Craig Latimir" userId="0dbe10a9-7a4b-4243-838e-9406cdd22c66" providerId="ADAL" clId="{003304CD-51F1-4702-A256-3EB9F0EC7DA5}" dt="2023-06-26T17:09:25.458" v="105" actId="1035"/>
          <ac:picMkLst>
            <pc:docMk/>
            <pc:sldMk cId="268349863" sldId="544"/>
            <ac:picMk id="18" creationId="{CD67F494-9B97-9006-0D43-2AF58D45865B}"/>
          </ac:picMkLst>
        </pc:picChg>
        <pc:picChg chg="add del">
          <ac:chgData name="Craig Latimir" userId="0dbe10a9-7a4b-4243-838e-9406cdd22c66" providerId="ADAL" clId="{003304CD-51F1-4702-A256-3EB9F0EC7DA5}" dt="2023-06-26T17:09:01.397" v="94" actId="478"/>
          <ac:picMkLst>
            <pc:docMk/>
            <pc:sldMk cId="268349863" sldId="544"/>
            <ac:picMk id="20" creationId="{8F1B9E4D-40FC-26EF-988A-AAF409F22489}"/>
          </ac:picMkLst>
        </pc:picChg>
        <pc:picChg chg="add del">
          <ac:chgData name="Craig Latimir" userId="0dbe10a9-7a4b-4243-838e-9406cdd22c66" providerId="ADAL" clId="{003304CD-51F1-4702-A256-3EB9F0EC7DA5}" dt="2023-06-26T17:09:18.786" v="100" actId="478"/>
          <ac:picMkLst>
            <pc:docMk/>
            <pc:sldMk cId="268349863" sldId="544"/>
            <ac:picMk id="22" creationId="{F6BBF1F3-EE37-1C3B-6747-C5F368FC84A0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6-26T16:51:01.8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18580 3331 498 0,'0'0'418'0,"0"0"-60"0,0 0-58 0,0 0-23 16,9-10-29-16,-9 10-28 0,0 0-32 15,0 0-19-15,0 0-14 0,0 0-11 0,0 0-11 16,8-11-4-16,-8 11 0 0,0 0 3 16,0 0 0-16,0 0-1 0,0 0-10 0,0 0 0 15,0 0 7-15,0 0-2 0,3-14-1 16,-3 14-8-16,0 0-12 0,0 0-5 0,0 0-1 16,0 0-8-16,0 0-7 0,-8-12-4 15,8 12-10-15,0 0-5 0,0 0-6 0,-14-8-5 16,14 8-3-16,0 0-6 0,-21-3 1 15,21 3 4-15,0 0 9 0,-28 0-6 0,28 0-5 16,-25 3 5-16,25-3-1 0,-28 6-2 0,14-3 2 16,-2 2 2-16,1 0-7 0,-1 2-5 15,2-1-5-15,-1 1-3 0,1 1-3 0,0 1 0 16,2-1-1-16,1 1 0 0,-1 1-6 16,3-1-2-16,0 0-7 0,9-9-2 0,-14 17 0 15,14-17-1-15,-9 16-5 0,9-16 0 16,-5 17 3-16,5-17-1 0,0 0 1 0,-1 22 0 15,1-22 5-15,4 13 3 0,-4-13-5 16,8 14 6-16,-8-14-2 0,12 13 7 0,-12-13-3 16,16 13 2-16,-16-13 1 0,19 11-4 15,-7-4 0-15,0-2 0 0,3 1 1 0,-1 1-1 16,0 0-6-16,0 0 1 0,2 0-4 0,-1 0 0 16,1 1 0-16,-1 0-1 0,0 0-1 15,-1 1-2-15,0-1-2 0,-1 1 1 0,1 0 1 16,-3 0 3-16,1 0 1 0,-2 0 0 15,0 0 3-15,-2 0 2 0,-8-9 8 0,15 16 11 16,-15-16 18-16,10 16 17 0,-10-16 15 0,7 14 17 16,-7-14 11-16,4 14 2 0,-4-14 1 15,-4 14-4-15,4-14-4 0,-9 13-6 0,9-13-12 16,-17 13-8-16,17-13-10 0,-22 11-15 16,7-7-10-16,-1-1-35 0,-2 0-12 0,0-2 0 15,-2-1 0-15,-2-1-65 0,-2-2-32 16,0 0-40-16,0-1-42 0,3 1-37 0,0 0-63 15,3 1-48-15,-1-1-50 0,3-1-60 16,-1 1-36-16,4-1-71 0,13 4-136 0,-21-11-712 16,21 11-995-16</inkml:trace>
  <inkml:trace contextRef="#ctx0" brushRef="#br0" timeOffset="1229.65">19031 3435 148 0,'0'0'514'0,"15"-11"-105"16,-15 11-55-16,0 0-44 0,11-8-31 15,-11 8-29-15,0 0-36 0,0 0-25 0,11-11-15 16,-11 11-13-16,0 0-11 0,0 0-7 15,0 0-9-15,9-10 1 0,-9 10 11 0,0 0 3 16,0 0 1-16,0 0 1 0,0 0-10 0,0 0-18 16,0 0-5-16,0 0-7 0,0 0-4 15,0 0-9-15,-11-8 0 0,11 8-8 0,0 0-3 16,-19 7-11-16,19-7-3 0,-18 8 1 16,18-8-5-16,-24 12-6 0,12-4-5 0,-2 1-6 15,-2 1-8-15,0 1-6 0,0 0-7 16,-1 2-5-16,2 0-6 0,-1 1-5 0,2 0-4 15,1 0-3-15,-1 0-2 0,3 1-2 16,1-2 1-16,2 0-1 0,1 0-5 0,2 0 1 16,0 0-2-16,5-13 0 0,-6 23 0 0,6-23-1 15,0 22-2-15,0-22-1 0,6 19-1 16,-6-19 1-16,11 18 2 0,-11-18-1 0,16 13 3 16,-16-13-1-16,21 10-1 0,-21-10 0 15,26 5-1-15,-26-5 3 0,30-1 1 0,-30 1-2 16,32-4 1-16,-15-1 1 0,-2-1 1 15,2 0-2-15,-3-1-1 0,3-3 1 0,-2 0 0 16,0-2 1-16,-4 2 2 0,0-1 0 16,0 0 1-16,-2-1-1 0,-1-1 4 0,-1 0-1 15,0-1 1-15,-2 1-4 0,-1 0 2 16,-4 13 1-16,7-23 0 0,-7 23 2 0,4-21 6 16,-4 21 1-16,2-19 0 0,-2 19 4 15,4-15-1-15,-4 15 1 0,0 0 0 0,2-18-2 16,-2 18-5-16,0 0-3 0,0 0-3 0,3-18-5 15,-3 18-2-15,0 0-3 0,0 0 0 16,0 0 2-16,0 0-1 0,0 0 0 0,0 0 0 16,0 0 4-16,0 0 1 0,0 0 0 15,0 0 0-15,9 10 0 0,-9-10 0 0,3 17 3 16,-3-17-4-16,3 20 1 0,-3-20 1 16,4 22-1-16,-4-22-11 0,6 23-17 0,-6-23-20 15,6 24-22-15,-6-24-25 0,5 23-40 16,-5-23-39-16,7 24-32 0,-7-24-27 0,9 21-29 15,-9-21-36-15,9 18-54 0,-9-18-101 16,9 14-140-16,-9-14-323 0,10 8-484 0</inkml:trace>
  <inkml:trace contextRef="#ctx0" brushRef="#br0" timeOffset="1771">19386 3455 409 0,'0'0'455'0,"0"0"-73"16,2-17-64-16,-2 17-31 0,0 0-33 0,0 0-30 15,-1-17-39-15,1 17-24 0,0 0-22 16,0 0-17-16,0 0-18 0,0 0-12 16,0 0-9-16,-1-17-12 0,1 17-8 0,0 0 0 15,0 0 0-15,0 0 8 0,0 0 5 0,0 0 16 16,0 0-2-16,0 0-4 0,-1 20-3 16,1-20-9-16,-1 17 4 0,1-17-6 0,1 22-3 15,-1-22-7-15,1 26-4 0,-1-26-8 16,2 29-3-16,0-12 0 0,-1-1-8 0,1 0-5 15,1 1 0-15,0-1-7 0,0 0 1 16,1-1-2-16,2-1-5 0,-2 0-2 0,1-2 7 16,-5-12 7-16,9 21 13 0,-9-21 11 15,10 16 27-15,-10-16 25 0,11 10 18 0,-11-10 24 16,0 0 6-16,19 2-1 0,-19-2-6 16,16-8 6-16,-16 8-9 0,18-15-12 0,-8 5-18 15,0-2-22-15,0 1-4 0,-1-3-15 0,1 0-16 16,1-1-10-16,-3 1-8 0,0 0-13 15,-1 1-6-15,2-1-9 0,-2 0-34 0,0 3-47 16,0-2-56-16,-7 13-54 0,11-20-56 16,-11 20-73-16,9-16-50 0,-9 16-52 0,8-15-81 15,-8 15-195-15,8-12-589 0,-8 12-879 16</inkml:trace>
  <inkml:trace contextRef="#ctx0" brushRef="#br0" timeOffset="2230.31">19850 3518 341 0,'0'0'562'0,"0"0"-83"16,0 0-59-16,0 0-33 0,0 0-56 0,0 0-40 15,0 0-29-15,0 0-26 0,0 0-28 16,0 0-27-16,0 0-25 0,0 0-11 0,0 0-6 16,0 0 25-16,0 0 9 0,0 0-8 15,3 16-7-15,-3-16-19 0,0 0-19 0,-1 23-15 16,1-23-15-16,0 20-17 0,0-20-16 16,0 21-9-16,0-21-9 0,1 20-10 0,-1-20-6 15,2 21-20-15,-2-21-33 0,1 18-45 0,-1-18-49 16,2 16-80-16,-2-16-24 0,0 0-30 15,2 19-70-15,-2-19-148 0,0 0-721 0,0 0-806 16</inkml:trace>
  <inkml:trace contextRef="#ctx0" brushRef="#br0" timeOffset="2399.79">19869 3362 1083 0,'0'0'692'0,"-9"-20"-21"15,9 20-64-15,-6-15-62 0,6 15-81 0,-7-13-93 16,7 13-86-16,0 0-58 0,-7-17-54 16,7 17-60-16,0 0-68 0,-7-13-90 0,7 13-90 15,0 0-87-15,0 0-58 0,0 0-77 0,0 0-155 16,0 0-659-16,3-15-782 0</inkml:trace>
  <inkml:trace contextRef="#ctx0" brushRef="#br0" timeOffset="3083.95">20108 3531 478 0,'0'0'451'0,"0"0"-68"0,0 0-52 0,0 0-35 16,0 0-31-16,-4 16-37 0,4-16-30 15,0 0-20-15,-2 19-12 0,2-19-16 0,2 19-11 16,-2-19-13-16,1 24-15 0,-1-24-2 16,3 27-15-16,-1-11 19 0,1-1 5 0,-2 0-6 15,3-1-12-15,-4-14-10 0,4 29-1 16,-4-29-4-16,4 25 1 0,-4-25-3 0,5 21-7 16,-5-21-6-16,3 16-1 0,-3-16 6 15,0 0 14-15,6 16 1 0,-6-16 3 0,0 0 1 16,0 0-5-16,0 0-5 0,0 0-13 0,16-14-11 15,-16 14-10-15,5-21-8 0,-2 6-8 16,0-2-7-16,1-1-6 0,0-3-6 0,4 1 5 16,-4-1 1-16,2 2 0 0,1 0 0 15,-3 3 0-15,4 0 1 0,-2 1 3 0,0 3-4 16,0-1-4-16,0 2-5 0,-6 11-3 16,12-17 1-16,-12 17-1 0,11-12 1 0,-11 12 4 15,14-7-1-15,-14 7 7 0,0 0 1 16,17 1 5-16,-17-1 10 0,14 10 2 0,-14-10-3 15,13 15 5-15,-13-15 0 0,12 21-3 16,-6-8 0-16,0 0 13 0,0 2 0 0,-1 0-9 16,0 1-4-16,1-1-9 0,-2 1-5 15,1 0-2-15,-1 0-4 0,-1 0-8 0,1 1-12 16,-1-1-9-16,1-1-37 0,-3 0-46 16,-1-15-45-16,4 25-50 0,-4-25-54 0,2 24-69 15,-2-24-55-15,0 19-66 0,0-19-165 0,0 0-717 16,-2 21-920-16</inkml:trace>
  <inkml:trace contextRef="#ctx0" brushRef="#br0" timeOffset="3979.82">20704 3545 250 0,'0'0'469'0,"0"0"-91"16,11-7-50-16,-11 7-31 0,0 0-31 0,0 0-25 15,0 0-22-15,4-12-21 0,-4 12-10 16,0 0 10-16,0 0-9 0,0 0-13 0,0 0-4 15,0-18 4-15,0 18-1 0,0 0 12 16,0 0-5-16,-8-9-12 0,8 9-22 0,0 0-19 16,0 0-15-16,-21-1-12 0,21 1-8 15,-15 7-9-15,15-7-12 0,-20 12-8 0,10-4-9 16,0 2-7-16,1 1-6 0,0 0-6 0,4 0-3 16,-3 2-2-16,3-1-3 0,5-12-4 15,-5 24 0-15,5-24 1 0,-2 23-4 0,2-23 7 16,4 22-3-16,-4-22 3 0,5 19-1 15,-5-19 0-15,12 15 2 0,-12-15 6 0,14 12-2 16,-14-12 2-16,18 6-1 0,-18-6-6 16,16 2 3-16,-16-2-1 0,21-4 5 0,-21 4-1 15,20-7 5-15,-20 7 5 0,16-12 8 16,-16 12 4-16,15-13 3 0,-15 13 7 0,12-16-6 16,-12 16 5-16,8-17 1 0,-8 17-10 15,5-18-4-15,-5 18 0 0,4-16-1 0,-4 16-3 16,3-14-6-16,-3 14-2 0,0 0-5 0,2-17-7 15,-2 17-5-15,0 0-5 0,0 0-8 16,3-18-3-16,-3 18-5 0,0 0-6 0,0 0-2 16,0 0 3-16,0 0 1 0,0 0 1 15,0 0-1-15,0 0 1 0,11 9 2 0,-11-9 0 16,6 18 2-16,1-4 1 0,-3 1-3 16,3 4 11-16,1 3 8 0,1 5 4 0,3 2 14 15,2 6 21-15,0 1 8 0,0 1 22 16,3 2 15-16,-4 0 22 0,3 1 24 0,-2-1 11 15,-1 1 27-15,0-1-166 0,-2-1-23 16,-1 0 0-16,-3-5 0 0,-1-2 0 0,-2 1 0 16,-2-4 0-16,-2-1 0 0,-1 1 0 15,-2-3 0-15,-4 3 0 0,-1-2 0 0,-4-3 0 16,-1-2 0-16,-4-5 0 0,0-2 0 0,-4-3 0 16,-3-3 0-16,-1-3 0 0,-6-3 0 15,2-2 0-15,-12-3 0 0,-5-3 0 0,-3 0 0 16,1-3 0-16,-1 2 0 0,0-1-78 0,1 0-885 15,0-1-1291-15,1 1-2041 0</inkml:trace>
  <inkml:trace contextRef="#ctx0" brushRef="#br0" timeOffset="5542.97">18784 4297 261 0,'0'0'539'0,"0"0"-94"0,0 0-62 0,0 0-32 16,0 0-27-16,0 0-48 0,0 0 0 16,0 0-32-16,0 0-14 0,0 0-17 0,0 0-19 15,0 0-15-15,0 0-2 0,0 0 0 16,0 0-3-16,0 0 1 0,0 0 3 0,-16 6 3 15,16-6 6-15,-19 6-5 0,19-6-3 16,-25 9-1-16,9-3 3 0,-3 2 4 0,-1 1-13 16,-6 2-12-16,-1 0-7 0,-1 2 0 0,-1 0-10 15,-5 4-20-15,1 0-15 0,-1 1-14 16,2 0-12-16,-1 0-14 0,2 1-2 16,-2 1-11-16,2 0-9 0,2 0-7 0,1-1-1 15,3-2-4-15,1 1-3 0,0-1-6 0,2 1-4 16,0 0-2-16,0-1-1 0,2 1-1 15,0-2-5-15,1 2 0 0,1-2-3 0,-1 2-2 16,3-3 0-16,1 0-1 0,1 0 0 16,-1 2-1-16,0-1 2 0,0 0-1 0,1-1-2 15,0 1 2-15,1-1-4 0,1 0 4 16,0-2-3-16,2-1 1 0,-1-2-2 0,2 1 2 16,1-2 0-16,8-9 2 0,-15 15 1 0,15-15 3 15,-11 12 13-15,11-12 11 0,-9 9 4 16,9-9 4-16,0 0 0 0,-11 9-2 0,11-9-7 15,0 0-6-15,0 0-5 0,0 0-6 16,-14-4-11-16,14 4-5 0,0 0 0 0,-5-17 0 16,5 17 0-16,-2-19 0 0,2 19 0 15,-2-23 0-15,2 23 0 0,2-26 0 0,-2 26 0 16,1-29 0-16,0 12 0 0,0 1 0 16,0-1 0-16,1 1 0 0,0-1 0 0,-1 1 0 15,1 0 0-15,-2 16 0 0,3-28 0 0,-3 28 0 16,3-25 0-16,-3 25 0 0,3-23 0 15,-3 23 0-15,2-19 0 0,-2 19 0 16,0 0 0-16,3-21 0 0,-3 21 0 0,0 0 0 16,2-16 0-16,-2 16 0 0,0 0 0 0,0 0 0 15,0 0 0-15,0 0 0 0,0 0 0 16,0 0 0-16,0 0 0 0,0 0 0 0,0 17 0 16,0-17 0-16,-2 21 0 0,2-21 0 15,-3 26 0-15,1-11 0 0,1 0 0 0,-2 1 0 16,1 1 0-16,1 0 0 0,-1 0 0 0,0 0 0 15,0 1 0-15,0-1 0 0,1 0 0 16,-1-1 0-16,1-1 0 0,1-15 0 0,-3 27 0 16,3-27 0-16,-1 24 0 0,1-24 0 15,0 21 0-15,0-21 0 0,0 17 0 0,0-17 0 16,0 0 0-16,1 22 0 0,-1-22 0 16,0 0 0-16,4 19 0 0,-4-19 0 0,0 0 0 15,9 14 0-15,-9-14 0 0,0 0 0 0,17 9 0 16,-17-9 0-16,19 3 0 0,-19-3 0 15,24 0 0-15,-24 0 0 0,33-3 0 16,-14 0 0-16,0 0 0 0,5 0 0 0,0-1 0 16,-1 0 0-16,1 1 0 0,-1-2 0 0,0 1 0 15,-4 0-419-15,1 1-61 0,0 0-50 16,-4 0-73-16,2-1-153 0,-18 4-952 0,26-4-1386 16</inkml:trace>
  <inkml:trace contextRef="#ctx0" brushRef="#br0" timeOffset="6710.35">15824 5495 591 0,'0'0'538'15,"9"-10"-84"-15,-9 10-51 0,0 0-46 0,10-11-56 16,-10 11-28-16,0 0-4 0,0 0-17 0,6-15-12 15,-6 15-20-15,0 0-10 0,0 0-16 16,0 0-18-16,0 0-15 0,-11-10-20 16,11 10-11-16,0 0-2 0,-19 6-8 0,19-6-5 15,-19 10 1-15,7-2-6 0,0 0-3 0,-2 2-8 16,2-1-4-16,-4 3-14 0,3-1-2 16,1 0-6-16,0 0-3 0,1 0-5 0,1-1-6 15,1 1-13-15,1-2-8 0,8-9-10 16,-13 16-6-16,13-16-1 0,-7 15-3 0,7-15-6 15,-3 14 1-15,3-14 0 0,0 0-5 16,4 21-1-16,-4-21 2 0,12 15-2 0,-12-15 2 16,17 16-3-16,-7-8 0 0,3 1-3 0,0-1 3 15,1 1-4-15,2 1 2 0,1 1 1 16,0 0-3-16,1-1 2 0,-2 1-2 0,2 0-3 16,-2 0 1-16,-1 0 4 0,0 0 0 15,-3-1 3-15,-2 0 8 0,0-1 23 0,-2 1 24 16,-8-10 19-16,11 18 7 0,-11-18 6 15,5 18 0-15,-5-18-7 0,0 0-8 0,-2 24-6 16,2-24-9-16,-9 17-11 0,9-17-11 16,-17 15-8-16,6-8-8 0,0 0-5 0,-2-2-8 15,0 1-13-15,-1-1-22 0,14-5-23 16,-24 6-33-16,24-6-31 0,-24 5-57 0,24-5-56 16,-22 4-42-16,22-4-48 0,0 0-46 0,-22 2-29 15,22-2-38-15,0 0-54 0,-10-10-126 16,10 10-667-16,0 0-879 0</inkml:trace>
  <inkml:trace contextRef="#ctx0" brushRef="#br0" timeOffset="6918.8">16010 5710 625 0,'0'0'596'15,"0"0"-86"-15,0 0-43 0,0 0-61 16,22 3-45-16,-22-3-30 0,0 0-27 0,7 16-37 15,-7-16-40-15,5 14-38 0,-5-14-37 16,4 17-35-16,-4-17-23 0,4 18-17 0,-4-18-13 16,2 19-21-16,-2-19-32 0,2 17-50 15,-2-17-53-15,2 15-58 0,-2-15-71 0,0 0-119 16,2 18-221-16,-2-18-513 0,0 0-689 16</inkml:trace>
  <inkml:trace contextRef="#ctx0" brushRef="#br0" timeOffset="7080.09">16027 5493 902 0,'-8'-18'656'0,"8"18"-122"0,-6-14-91 0,6 14-93 16,0 0-72-16,-6-17-56 0,6 17-57 15,0 0-72-15,-4-14-78 0,4 14-84 0,0 0-73 16,0 0-89-16,0 0-153 0,2-18-506 15,-2 18-451-15</inkml:trace>
  <inkml:trace contextRef="#ctx0" brushRef="#br0" timeOffset="7563.46">16259 5732 98 0,'3'24'599'0,"-3"-24"-125"15,0 19-70-15,0-19-46 0,0 17-36 0,0-17-55 16,0 0-31-16,2 23-7 0,-2-23-25 16,0 0-20-16,0 18-9 0,0-18 4 0,0 0 12 15,0 0 8-15,0 0-11 0,0 0-27 0,0 0-7 16,0 0-6-16,0 0-14 0,0 0-22 15,0 0-21-15,0 0-19 0,1-25-14 16,-1 25-14-16,4-27-9 0,-1 12-7 0,0-1-4 16,2 1-2-16,1 0 1 0,0-1-4 15,2 1 2-15,-1 0 1 0,1 2-3 0,0 1-4 16,2 1-2-16,-2 0-2 0,0 2 3 0,-8 9 4 16,16-14 4-16,-16 14 3 0,16-8 5 15,-16 8 4-15,0 0 11 0,21 0 8 0,-21 0 8 16,13 6 4-16,-13-6 0 0,14 12-11 0,-14-12-5 15,11 17-5-15,-11-17-1 0,13 21-5 16,-8-9-10-16,0 0-1 0,0 1-8 0,-1 0-3 16,1-1-4-16,-5-12-7 0,9 24-28 15,-9-24-41-15,6 21-32 0,-6-21-37 0,5 19-40 16,-5-19-44-16,4 17-31 0,-4-17-38 16,0 0-67-16,3 16-86 0,-3-16-155 0,0 0-559 15,0 0-767-15</inkml:trace>
  <inkml:trace contextRef="#ctx0" brushRef="#br0" timeOffset="8128.61">16702 5634 396 0,'0'0'561'0,"0"0"-92"16,0 0-49-16,0 0-47 0,-13-6-52 15,13 6-38-15,0 0-26 0,-11 6-24 0,11-6-20 16,-10 11-26-16,10-11-20 0,-11 16-25 0,11-16-21 16,-7 17-13-16,7-17-2 0,-5 18-19 15,5-18-12-15,-2 15-10 0,2-15-8 0,0 0-3 16,1 21 2-16,-1-21 7 0,0 0 9 15,6 15 11-15,-6-15 11 0,0 0 6 0,0 0-4 16,11 6-3-16,-11-6-8 0,0 0-9 16,0 0-16-16,14-9-11 0,-14 9-11 0,0 0-7 15,10-13-7-15,-10 13-6 0,0 0-5 16,11-11-5-16,-11 11-4 0,0 0-2 0,0 0 3 16,16-6-2-16,-16 6 0 0,0 0 0 0,17 13-1 15,-17-13 0-15,17 20-1 0,-6-5 1 16,3 2 1-16,2 4 0 0,0 3 2 0,3 4 1 15,-1 2 16-15,2 2 23 0,-3 0 10 16,1 1 21-16,-3 0 19 0,-2 0 33 0,-3-4 17 16,-2 0 2-16,-2-1 8 0,-2-2 8 15,-3-2 3-15,-1-3 2 0,-2-2-12 0,-3 2-10 16,-2-2-14-16,-1-2-3 0,-3-2-17 16,-3-2-10-16,1-1-13 0,-2-3-15 0,0-2-16 15,-3-2-28-15,1-2-30 0,-2-2 0 0,-1-2 0 16,2-2 0-16,-4-2-47 0,0-3-80 15,3-1-42-15,0-2-67 0,2 1-75 0,1-4-46 16,2 0-84-16,1-1-42 0,3-2-103 16,1-1-121-16,3-1-792 0,1-2-1128 0</inkml:trace>
  <inkml:trace contextRef="#ctx0" brushRef="#br0" timeOffset="8440.74">16802 5277 519 0,'0'0'625'0,"3"-25"-111"0,-3 25-28 0,3-20-67 16,-3 20-55-16,4-15-41 0,-4 15-26 16,0 0-35-16,4-17-28 0,-4 17-3 0,0 0-9 15,0 0-1-15,0 0 18 0,0 0 20 16,18 7 6-16,-18-7 10 0,7 24 3 0,-4-6-1 15,0 3-9-15,2 2-13 0,-3 2-18 16,0 2-26-16,1 1-33 0,-1 4-28 0,0 0-28 16,0 0-15-16,0 0-22 0,-1-4-18 0,1 0-12 15,0 0-13-15,0-1-26 0,0 0-45 16,-1-1-53-16,1-2-63 0,-1 0-77 16,0-5-85-16,1 1-69 0,-1-2-51 0,1-2-56 15,-2-16-99-15,1 24-130 0,-1-24-792 0,4 17-1129 16</inkml:trace>
  <inkml:trace contextRef="#ctx0" brushRef="#br0" timeOffset="8834.7">16970 5818 134 0,'0'0'680'0,"0"0"-131"0,0 0-72 15,0 0-52-15,25 0-68 0,-25 0-45 0,0 0-38 16,21-3-28-16,-21 3-31 0,17-6-14 15,-17 6-12-15,19-7-18 0,-19 7-17 0,20-10-20 16,-20 10-13-16,19-11-1 0,-19 11 3 0,18-13 3 16,-18 13 7-16,15-14-6 0,-15 14-5 15,12-16 2-15,-12 16 5 0,8-15-1 0,-8 15-4 16,3-17-3-16,-3 17-19 0,-2-17-18 16,2 17-5-16,-4-16 1 0,4 16-2 0,-7-13-9 15,7 13-10-15,-10-10-11 0,10 10-8 16,0 0-10-16,-15-5-7 0,15 5-5 0,0 0 1 15,-22 6-3-15,22-6 1 0,-17 11-3 16,17-11 2-16,-17 16 4 0,9-8 1 0,1 3-5 16,-1 0-3-16,8-11-2 0,-10 21-2 15,10-21 0-15,-7 23-3 0,7-23-3 0,-3 22-2 16,3-22-9-16,1 21-25 0,-1-21-40 16,3 20-59-16,-3-20-47 0,8 16-41 0,-8-16-44 15,11 13-45-15,-11-13-34 0,17 9-58 0,-17-9-76 16,18 1-163-16,-18-1-569 0,22-3-819 15</inkml:trace>
  <inkml:trace contextRef="#ctx0" brushRef="#br0" timeOffset="9234.45">17474 5613 448 0,'0'0'723'0,"0"0"-133"16,0 0-59-16,0 0-65 0,-3-16-45 0,3 16-42 15,0 0-33-15,0 0-27 0,0 0-42 16,-13-6-36-16,13 6-31 0,0 0-21 0,0 0-20 16,0 0-15-16,-16 3-16 0,16-3-11 15,0 0-11-15,-11 7-12 0,11-7-22 0,0 0-17 16,-7 11-12-16,7-11-8 0,0 0-7 16,-3 17-7-16,3-17-2 0,2 16-3 0,-2-16-1 15,5 19 7-15,-5-19 2 0,10 24 15 16,-2-10 11-16,0 2 10 0,1 1 19 0,3 1 23 15,-2 1-1-15,1 0-3 0,1 0-2 16,-1 0 34-16,0 0 12 0,-1 0 17 0,-1-2 25 16,-1 1 43-16,0-3-51 0,-3 0-186 0,0-2 0 15,-5-13 0-15,5 23 0 0,-5-23 0 16,0 21 0-16,0-21 0 0,-6 17 0 0,6-17 0 16,-15 14 0-16,15-14 0 0,-18 10 0 15,18-10 0-15,-25 6 0 0,25-6 0 0,-30 3 0 16,12-4 0-16,-2 0 0 0,-1-1-286 15,-2-2-538-15,2-1-291 0,1-1-766 0,0-3-1603 16</inkml:trace>
  <inkml:trace contextRef="#ctx0" brushRef="#br0" timeOffset="11024.76">21327 4188 393 0,'0'0'544'16,"0"0"-91"-16,0 0-63 0,-12-9-38 15,12 9-46-15,0 0-47 0,0 0-37 0,0 0-35 16,0 0-29-16,-10-8-13 0,10 8-12 15,0 0 7-15,0 0-7 0,0 0 0 0,0 0 18 16,0 0-13-16,0 0-5 0,17 7-9 16,-17-7 6-16,0 0 4 0,17 11 7 0,-17-11-6 15,17 10-6-15,-17-10-9 0,21 14-7 0,-9-6-8 16,1 1-3-16,-1 1 8 0,3 2-6 16,0 0-2-16,2 1-5 0,-1 1-4 0,1 0 3 15,2 2-3-15,0 2-12 0,-1-1-5 16,1 0-6-16,-4-2-4 0,2 4-4 0,0-1 1 15,-1-2-7-15,-3 1-6 0,3-1 4 16,-3 2 1-16,1-1 5 0,-1 0 4 0,0 0-3 16,-1-1 1-16,1 1 0 0,-1 0-3 0,-3-1-3 15,2 1 3-15,-1-1 1 0,0 0-1 16,-1 0-7-16,1 1-8 0,-2-4 5 0,-1 1-4 16,0 0-8-16,2-1-6 0,-4 0 0 15,1-1 4-15,0 1-3 0,1-1-2 0,-7-12-2 16,10 21-1-16,-10-21-2 0,8 19-2 15,-8-19-1-15,7 18-1 0,-7-18 0 0,7 15-1 16,-7-15-4-16,5 14 1 0,-5-14-1 0,0 0-3 16,6 16-1-16,-6-16-1 0,0 0-11 15,5 13 0-15,-5-13 0 0,0 0 0 0,0 0 0 16,4 13 0-16,-4-13 0 0,0 0 0 16,0 0 0-16,0 0 0 0,0 0 0 0,0 0 0 15,4 14 0-15,-4-14 0 0,0 0 0 16,0 0 0-16,0 0 0 0,0 0 0 0,0 0 0 15,0 0 0-15,0 0 0 0,-13 7 0 16,13-7 0-16,0 0 0 0,-18-2 0 0,18 2 0 16,-15-5 0-16,15 5 0 0,-19-7 0 15,6 1 0-15,-1 0 0 0,1 0 0 0,-1-1 0 16,1-1 0-16,-1 1 0 0,-1-2 0 16,-1 1 0-16,3 0 0 0,-1 0 0 0,0-1 0 15,2 1 0-15,-2 0 0 0,2 0 0 0,2 1 0 16,10 7 0-16,-21-13 0 0,21 13 0 15,-16-10 0-15,16 10 0 0,-13-10 0 0,13 10 0 16,0 0 0-16,-16-8 0 0,16 8 0 16,0 0 0-16,0 0 0 0,0 0 0 0,0 0 0 15,0 0 0-15,0 0 0 0,0 0 0 0,-9 8 0 16,9-8 0-16,7 13 0 0,-7-13 0 16,11 15 0-16,-11-15 0 0,14 18 0 0,-6-8 0 15,2-1 0-15,-1 2 0 0,1-1 0 16,0 0 0-16,1-1 0 0,-1 1 0 0,1-2 0 15,-1 0 0-15,0 0 0 0,3-1 0 16,-13-7 0-16,20 11 0 0,-20-11 0 0,22 8 0 16,-22-8 0-16,21 4 0 0,-21-4 0 15,23-2 0-15,-23 2 0 0,28-9 0 0,-14 2 0 16,1 0 0-16,-1-1 0 0,2-3 0 16,2 0 0-16,-3 0 0 0,1-2 0 0,-3 1 0 15,3-1 0-15,-3 1 0 0,1 0 0 0,-3 2 0 16,1-1 0-16,-3 0 0 0,2 1 0 15,-3 0 0-15,2 0 0 0,-1 1 0 0,-9 9 0 16,14-17 0-16,-14 17 0 0,13-14 0 16,-13 14 0-16,11-14 0 0,-11 14 0 0,10-12-386 15,-10 12-231-15,10-10-31 0,-10 10-91 16,7-9-267-16,-7 9-515 0,0 0-1152 0</inkml:trace>
  <inkml:trace contextRef="#ctx0" brushRef="#br0" timeOffset="11878.48">21320 5229 208 0,'0'0'645'0,"0"0"-114"0,0 0-79 15,0 0-40-15,10-7-53 0,-10 7-44 16,0 0-32-16,0 0-12 0,0 0-18 15,0 0-30-15,-20-1-5 0,20 1-8 0,-15 5-21 16,15-5-12-16,-20 8-14 0,20-8-3 0,-22 12-5 16,10-5-4-16,1 1-10 0,-1 0-18 15,3 1-17-15,-2-2-17 0,11-7-18 0,-16 14-10 16,16-14-16-16,-13 13-4 0,13-13-10 16,-11 13-6-16,11-13-3 0,-3 13-1 0,3-13-2 15,0 0 3-15,2 22-6 0,-2-22 1 16,8 18-5-16,-1-8-4 0,1 1 4 0,3 0-1 15,-1 1-2-15,3 1-1 0,1 1 1 16,-1-1 0-16,0 0 0 0,1 1 7 0,-3 0 10 16,2-1 17-16,-3-1 14 0,0 1 13 15,-2-1 18-15,-2 0 22 0,1 0 12 0,-7-12 9 16,4 22 4-16,-4-22-6 0,-2 22-17 16,2-22-17-16,-7 20-17 0,7-20-13 0,-16 19-14 15,6-11-9-15,-1-1-13 0,-1 0-7 0,1-1-22 16,11-6-34-16,-23 7-37 0,23-7-40 15,-23 5-52-15,23-5-92 0,-21 2-82 0,21-2-83 16,0 0-59-16,-21-1-89 0,21 1-165 16,0 0-716-16,-9-10-1063 0</inkml:trace>
  <inkml:trace contextRef="#ctx0" brushRef="#br0" timeOffset="12377.11">21438 5511 662 0,'0'0'507'0,"8"13"-75"0,-8-13-16 15,8 20-47-15,-3-7-54 0,-1 3-15 0,2 0-18 16,-1 4-10-16,2 1-6 0,-3 1-10 16,1 1-5-16,0 2-23 0,1-1-17 0,-1 1-20 15,-1 1-17-15,1-1-8 0,-3 0-7 16,2-1-8-16,-3-1-7 0,1-3-10 0,0-1-11 15,0-2-8-15,-2-17-7 0,0 29-3 16,0-29-4-16,0 22 2 0,0-22-14 0,0 0-14 16,-2 21-15-16,2-21-13 0,0 0-8 0,0 0-7 15,0 0-7-15,-9-9-5 0,9 9-4 16,-7-25-3-16,5 6 5 0,-2-5-5 0,-1-7-4 16,1-3 0-16,1-1-3 0,1 0-2 15,2-1-2-15,0 1-4 0,2 0 0 0,1 1-1 16,1 2 1-16,5 0 1 0,-2 1-3 15,2 2 3-15,2 3-1 0,2 1 2 0,-2 3-1 16,1 4 0-16,-1 2-2 0,0 5 0 16,1 1 4-16,-2 2-1 0,-10 8 2 0,21-9 0 15,-21 9 1-15,18-1 8 0,-18 1 12 16,18 7 6-16,-18-7 5 0,13 15 5 0,-13-15-2 16,7 21-1-16,-7-21-2 0,1 26-6 15,-3-12-4-15,-1 2-4 0,-3 0-5 0,1 0-11 16,-2-1-32-16,0 0-33 0,-3-1-58 0,2-2-103 15,-1 0-79-15,0-1-73 0,0-1-67 16,9-10-91-16,-17 11-117 0,17-11-176 0,0 0-366 16,-19 4-800-16</inkml:trace>
  <inkml:trace contextRef="#ctx0" brushRef="#br0" timeOffset="12774.12">21703 5517 547 0,'0'0'520'0,"21"-1"-78"16,-21 1-53-16,21-2-44 0,-21 2-54 0,24-3-45 16,-24 3-32-16,26-6-34 0,-12 3-21 15,2-2-21-15,-3 0-13 0,3-1-14 0,-3-1 1 16,1 1 12-16,-1-3 29 0,1 2-11 0,-1-1-3 16,-2 0-2-16,-1 0 15 0,-10 8 3 15,15-17-5-15,-15 17-9 0,10-16-8 0,-10 16-1 16,4-16-8-16,-4 16-14 0,0 0-7 15,-2-20-13-15,2 20-8 0,0 0-18 0,-8-15-10 16,8 15-16-16,0 0-8 0,-15-5-7 16,15 5-6-16,-14 4-3 0,14-4-4 0,-17 10 0 15,6-1-2-15,1-1-1 0,1 3 1 16,1 1 1-16,-2 0 3 0,1 0-2 0,3 1 1 16,1 1-1-16,-2-2 4 0,3 2 3 15,4-14 1-15,-3 24 0 0,3-24 1 0,-2 22 0 16,2-22-1-16,3 21-1 0,-3-21-3 0,6 19-4 15,-6-19-1-15,12 15-12 0,-12-15-40 16,13 10-40-16,-13-10-54 0,18 3-67 0,-18-3-71 16,21-1-53-16,-21 1-70 0,26-7-88 15,-12 0-183-15,3-1-516 0,0-1-797 0</inkml:trace>
  <inkml:trace contextRef="#ctx0" brushRef="#br0" timeOffset="13108.4">22350 5348 259 0,'0'0'686'0,"0"0"-129"0,0 0-76 15,7-11-49-15,-7 11-56 0,0 0-18 0,0 0-37 16,0 0-26-16,0 0-24 0,0 0-15 16,-9-10-32-16,9 10-18 0,0 0-12 0,-16 3 3 15,16-3 8-15,-15 8 3 0,15-8-6 16,-21 14-4-16,8-5-9 0,-3 3-8 0,1 1-22 15,-2 0-17-15,2 2-13 0,-1 0-13 0,3-1-16 16,-1 2-13-16,3 0 0 0,0 0-13 16,2-3-13-16,4 2-6 0,-1 0-4 0,3-2-3 15,3-13-2-15,-2 24-5 0,2-24-1 16,2 23 0-16,-2-23 3 0,7 19-1 0,-7-19-6 16,12 16-6-16,-12-16-4 0,17 13-5 15,-17-13-4-15,21 7-10 0,-21-7-44 0,25 3-94 16,-25-3-42-16,26 0-44 0,-26 0-109 0,29-3-108 15,-13 0-75-15,-3 0-189 0,3-2-203 16,-16 5-488-16,28-7-989 0</inkml:trace>
  <inkml:trace contextRef="#ctx0" brushRef="#br0" timeOffset="13283.88">22622 5627 1441 0,'0'0'806'16,"0"0"-90"-16,9 10-53 0,-9-10-68 0,0 0-110 16,0 0-94-16,12 8-78 0,-12-8-63 15,0 0-91-15,0 0-128 0,0 0-142 0,15-5-152 16,-15 5-117-16,0 0-178 0,11-14-883 16,-11 14-1055-16</inkml:trace>
  <inkml:trace contextRef="#ctx0" brushRef="#br0" timeOffset="14942.65">23083 5507 331 0,'0'0'495'16,"0"0"-82"-16,13-8-67 0,-13 8-32 0,0 0-26 15,11-8-33-15,-11 8-25 0,0 0-12 16,0 0-7-16,9-9-6 0,-9 9-11 0,0 0-1 16,0 0-15-16,0 0-11 0,0 0-14 15,0 0-18-15,0 0-12 0,0 0-12 0,0 0-5 16,0 0-12-16,-24 4-9 0,24-4-11 16,-16 14-10-16,8-4-9 0,-2 1-9 0,3 2-4 15,-1 0-5-15,0 3-6 0,2-1-3 0,-1 2-2 16,5-1-4-16,-1 1-2 0,1 0-5 15,0-1-3-15,2-16-2 0,3 29-3 0,1-15 0 16,-4-14-3-16,6 22-1 0,-6-22 2 16,13 17 2-16,-13-17 5 0,17 9 11 0,-17-9 13 15,18 2 19-15,-18-2 19 0,20-3 26 16,-20 3 12-16,20-9 11 0,-20 9 20 0,15-13-1 16,-15 13-12-16,15-18-18 0,-15 18-19 15,10-20-13-15,-10 20-15 0,8-21-12 0,-8 21-9 16,4-18-8-16,-4 18-9 0,5-15-9 0,-5 15-9 15,0 0-22-15,4-16-11 0,-4 16-22 16,0 0-35-16,0 0-38 0,11-11-40 0,-11 11-26 16,0 0-12-16,16-5 8 0,-16 5 5 15,13-6 5-15,-13 6 9 0,20-10 4 0,-9 3 15 16,1-1 15-16,1-2 17 0,2-2 5 16,0-3 10-16,0-1 13 0,1-3 17 0,-1-2 12 15,1 0 4-15,-3-3 10 0,1 0 17 16,-3-2 9-16,-2-1 4 0,1-1 16 0,-4-3 10 15,0-1 10-15,-3-2 14 0,-1 0 14 16,-2-2 31-16,0 3 18 0,-2-1 10 0,2 6 9 16,-2 1 7-16,1 3 14 0,-1 5-10 15,0 1-15-15,2 18-19 0,-2-29-23 0,2 29-14 16,-2-18-13-16,2 18-7 0,0 0-6 16,0 0-7-16,0 0-4 0,0 0 2 0,5 14-4 15,-2 1 2-15,0 7 4 0,1 3 12 0,2 7 9 16,-2 10 14-16,2 2 10 0,-1 3-2 15,-1 2-6-15,-2 1-7 0,-1 0-8 0,0 1-4 16,-2-1-8-16,-2 0-8 0,1-1-4 16,-4-2-3-16,1-1-6 0,-2-3 1 0,-2-4-7 15,2-6-16-15,-1-4-26 0,-2-2-16 16,4-6-11-16,-3-2-5 0,0-3-6 0,-1-3 0 16,4-3-2-16,6-10 3 0,-15 15 8 15,15-15 11-15,-12 9 8 0,12-9 10 0,0 0 8 16,0 0 5-16,0 0 2 0,-14-6 7 15,14 6 1-15,0 0 5 0,5-23 1 0,1 11 1 16,-1-3 2-16,5-4 1 0,0-1 4 0,1-5-2 16,4-1 1-16,0-6-1 0,1-2 2 15,1-3-2-15,-1-2 0 0,-1-3 0 0,-2-3-3 16,-1-2-1-16,0-2-1 0,-1 0 2 16,-2 1 0-16,1-1 0 0,0 2 7 0,-3 3 3 15,1 2 7-15,1 3 8 0,-4 7 10 16,0 3 10-16,-1 4 16 0,-1 2 8 0,-1 4 3 15,1 2 0-15,-2 2-3 0,-1 15-11 16,5-25-12-16,-5 25-10 0,3-17-9 0,-3 17-1 16,0 0-5-16,0 0-3 0,0 0-3 0,0 0-1 15,0 0 3-15,13 18-2 0,-11-1 0 16,0 4 0-16,3 5 9 0,-1 9 9 0,-1 8 8 16,1 3 10-16,-1 2 5 0,0 4 3 15,0 2 0-15,-1 1-2 0,1 1 1 0,-2 1-6 16,0-1-3-16,0-1-6 0,-2 0-5 15,-1-2-7-15,-1-1-2 0,1-3-1 0,-1-3-8 16,-1-2-1-16,-2-4-4 0,1-6 1 16,-2-3-2-16,3-3 0 0,-1-5-4 0,-1-2-8 15,1-5-12-15,-1-1-8 0,0-2-9 16,6-13-1-16,-11 18 6 0,11-18 5 0,-10 11 3 16,10-11-3-16,0 0-1 0,0 0-2 0,-23-2-3 15,23 2 0-15,-13-14-5 0,13 14 1 16,-11-24 6-16,6 8 2 0,2-2 6 0,-1-4 3 15,2-2 1-15,2-1 1 0,2-1 6 16,0 0 2-16,1-4 12 0,3 0 1 0,1 1 2 16,1 1-3-16,2 1 0 0,-1 1-2 15,2 0-1-15,2 2-1 0,-2 1-10 0,1 3-29 16,-1 0-43-16,-2 1-46 0,3 1-44 16,-2 1-45-16,1 2-33 0,-3 1-41 0,1 2-64 15,0 0-104-15,-1 1-188 0,0 0-405 16,-8 11-668-16</inkml:trace>
  <inkml:trace contextRef="#ctx0" brushRef="#br0" timeOffset="15588.08">23768 5573 294 0,'0'0'525'0,"6"16"-89"0,-6-16-60 0,10 11-25 16,-10-11-30-16,11 7-46 0,-11-7-25 15,0 0-23-15,24 2-19 0,-24-2-20 0,19-5-14 16,-19 5-12-16,23-8 4 0,-12 1 0 16,1 0-7-16,-1-1 0 0,-1 0-8 0,-1-1 1 15,0-1-2-15,-9 10-7 0,10-19-15 16,-10 19-13-16,6-19-7 0,-6 19-2 0,0 0-8 16,0-22-15-16,0 22-16 0,0 0-13 15,-12-9-12-15,12 9-8 0,0 0-10 0,-18 3-3 16,18-3-6-16,-16 12-4 0,16-12-3 0,-17 18-4 15,11-8-1-15,-2 3-2 0,4-1-1 16,-1 2 1-16,5-14-2 0,-2 26 0 0,2-26 1 16,0 26 0-16,5-12-2 0,-1-1 3 15,0-1-2-15,-4-12 0 0,12 19 0 16,-12-19 4-16,15 13 2 0,-15-13 0 0,20 7-1 16,-20-7 0-16,18-1 1 0,-18 1 1 0,23-6 3 15,-11 0 3-15,0-1-1 0,-1-1 2 16,1-1 1-16,-3 1-1 0,2 1 3 0,-11 7-1 15,16-13-2-15,-16 13-5 0,13-10-5 16,-13 10 1-16,0 0 2 0,16-8 5 0,-16 8 2 16,0 0 0-16,0 0 0 0,16 7-4 15,-16-7-1-15,6 12-1 0,-6-12-1 0,9 17 0 16,-9-17 0-16,8 19-3 0,-8-19 1 16,8 20-2-16,-8-20 0 0,7 17 0 0,-7-17 1 15,7 14 2-15,-7-14 14 0,0 0 23 16,6 15 10-16,-6-15-5 0,0 0-7 0,0 0-5 15,0 0-6-15,0 0 1 0,0 0-6 0,5-12 1 16,-5 12-2-16,-2-21 1 0,2 21-5 16,-2-27 1-16,1 11 5 0,1 0 0 0,1-2 3 15,-1 2 7-15,2-2-4 0,0 1 0 16,2 1-7-16,0-1-5 0,1 0-4 0,3-1-2 16,0 1-10-16,1 0-32 0,4 1-49 15,-1 1-67-15,2-1-64 0,1 1-66 0,3 1-64 16,2-1-42-16,3 0-71 0,2 1-140 0,-1 0-810 15,1 1-1005-15</inkml:trace>
  <inkml:trace contextRef="#ctx0" brushRef="#br0" timeOffset="17275.93">16332 6553 276 0,'0'0'600'0,"0"0"-109"0,0 0-70 0,8-10-48 16,-8 10-51-16,0 0-41 0,0 0-5 16,0 0-23-16,0 0-23 0,0 0-19 0,0 0-8 15,0 0-5-15,0 0-7 0,-8 10-7 16,8-10 0-16,-7 12-3 0,7-12 0 0,-11 17-4 15,4-5-5-15,-1 2-4 0,-3 3 0 16,1 1-5-16,-4 6-18 0,0 1-11 0,-3 5-7 16,1 2-13-16,-3 1-9 0,2 1-12 0,-1 2-9 15,1 0-13-15,0 0-7 0,1 0-9 16,0 0-9-16,2 1-9 0,0-2-5 0,1 0-4 16,2-5 1-16,1 0-2 0,1 0-1 15,0-1-1-15,-1-1-5 0,3-2-1 0,0-2-4 16,0-2 0-16,1-2-6 0,0-1 0 0,2-3 0 15,-1-2-3-15,1 0-1 0,4-14 0 16,-7 22 4-16,7-22 2 0,-7 18 2 0,7-18 8 16,-5 12 0-16,5-12 0 0,0 0-2 15,-8 11 0-15,8-11 4 0,0 0-5 16,0 0-4-16,-14-6-4 0,14 6-3 0,-6-15 1 16,6 15-5-16,-7-19 1 0,3 5-1 0,0 0-3 15,-3-2 1-15,5-2-2 0,-2 0 2 16,1 1-1-16,0-1 0 0,0-1-1 0,0 1 1 15,1 0 3-15,0 1-3 0,0-1 3 16,-1 2 0-16,1 0 4 0,2 16 5 0,-2-25 10 16,2 25 9-16,-3-22 4 0,3 22-1 15,-2-18 0-15,2 18-1 0,0 0 1 0,-2-21-2 16,2 21-4-16,0 0-10 0,0 0-6 0,-4-17-3 16,4 17 0-16,0 0-3 0,0 0 2 15,0 0-1-15,0 20-2 0,0-20 0 0,1 23 1 16,-1-23-1-16,2 28 1 0,-1-11 1 15,0 1 1-15,1 0 2 0,-1 2 4 0,1 3 4 16,1-3 3-16,-3 0-1 0,2 0-1 0,1-1 0 16,0 0 2-16,-1 0 1 0,0-2 1 15,1 0 4-15,-1-1 2 0,1-3 0 0,-3-13-14 16,5 24-15-16,-5-24 0 0,6 19 0 16,-6-19 0-16,9 14 0 0,-9-14 0 0,10 8 0 15,-10-8 0-15,0 0 0 0,25 2 0 16,-25-2 0-16,25-7 0 0,-11 2 0 0,2-1 0 15,-1-2 0-15,1 1 0 0,1-2 0 16,0 1 0-16,0-2 0 0,1 1 0 0,-3 0 0 16,3-1-231-16,-2 1-225 0,-1 1-88 15,-1-2-56-15,-1 1-171 0,-1 1-994 0,1 0-1458 16</inkml:trace>
  <inkml:trace contextRef="#ctx0" brushRef="#br0" timeOffset="18630.61">14394 8308 301 0,'0'0'497'0,"0"0"-91"16,0 0-63-16,0 0-38 0,0 0-36 0,0 0-38 15,0 0-31-15,0 0-14 0,0 0-6 16,0 0-11-16,0 0-9 0,0 0-9 0,0 0-13 16,8 12-10-16,-8-12-7 0,3 16-8 15,-3-16-3-15,4 21-3 0,-4-21 3 16,3 24-3-16,-3-24-2 0,5 25-2 0,-5-25-2 16,4 25-2-16,-4-25-2 0,3 25 1 0,-3-25-4 15,2 22-3-15,-2-22 0 0,1 19 0 16,-1-19 5-16,0 0 5 0,1 21 7 0,-1-21 5 15,0 0 11-15,0 0 6 0,1 17-5 16,-1-17-18-16,0 0-18 0,0 0-19 0,0 0-18 16,0 0-9-16,0 0-4 0,2-23-12 15,-2 23-3-15,4-23-5 0,-1 8-5 0,1-1-2 16,1-1-1-16,2-2-2 0,-1 0-4 16,1-1-3-16,0 1 2 0,1-1-4 0,1 2 1 15,-1-1-1-15,1 2 3 0,0 0-5 0,-1 3 2 16,-1 1-3-16,0 0 0 0,2 2 0 15,-2 2 1-15,-7 9-2 0,13-16-2 0,-13 16 3 16,15-10 1-16,-15 10 3 0,0 0 2 16,19-4 6-16,-19 4 10 0,16 6 10 0,-16-6 1 15,14 14 4-15,-5-4 13 0,-1 1 11 16,-1 1 2-16,0 3-4 0,1 1-3 0,-1-1-8 16,-2 1-8-16,1 0-4 0,-1 1-9 0,1-1-2 15,-2 1-3-15,0-1-6 0,0 0-4 16,-1-2-7-16,0 1-18 0,1-1-21 0,-4-14-34 15,5 24-45-15,-5-24-48 0,3 22-41 16,-3-22-34-16,3 19-39 0,-3-19-29 0,3 14-47 16,-3-14-95-16,0 0-115 0,-2 15-243 15,2-15-320-15,0 0-743 0</inkml:trace>
  <inkml:trace contextRef="#ctx0" brushRef="#br0" timeOffset="19170.52">14901 7726 202 0,'0'0'634'16,"0"0"-113"-16,0 0-67 0,-1-19-43 0,1 19-59 16,0 0-47-16,0 0-39 0,0 0-37 15,0 0-25-15,0 0-18 0,-18 3-26 0,18-3-15 16,0 0-8-16,-15 12-16 0,15-12-21 0,-10 17-13 15,10-17-15-15,-10 19-13 0,10-19-7 16,-7 24-14-16,7-24-9 0,-4 24-4 0,4-24-5 16,1 25-4-16,-1-25-4 0,4 22-1 15,-4-22-3-15,10 21 2 0,-10-21-1 0,12 16 4 16,-12-16 4-16,15 12 12 0,-15-12 9 16,18 6 3-16,-18-6 7 0,19-1 3 0,-19 1 11 15,20-8 16-15,-20 8 14 0,21-13 14 16,-12 5 14-16,1-1 13 0,-3-2 16 0,0 2 6 15,-7 9-5-15,8-21-7 0,-8 21-23 16,2-22-22-16,-2 22-16 0,-3-22-19 0,3 22-12 16,-7-20-15-16,7 20-41 0,-10-19-72 0,10 19-87 15,-12-15-82-15,12 15-81 0,-13-10-65 16,13 10-131-16,-18-9-246 0,18 9-579 0,-15-3-950 16</inkml:trace>
  <inkml:trace contextRef="#ctx0" brushRef="#br0" timeOffset="20149.41">15714 8307 491 0,'0'0'486'0,"0"0"-66"16,8-10-52-16,-8 10-35 0,0 0-41 0,0 0-38 15,0 0-1-15,6-12-25 0,-6 12-24 16,0 0-21-16,0 0-10 0,0 0-8 0,0 0-13 15,0 0-7-15,-17-4-1 0,17 4-12 16,0 0-4-16,-20 7-10 0,20-7-9 0,-20 11-9 16,9-3-10-16,-1 0-13 0,0 1-11 15,0 2-14-15,-1-2-11 0,2 3-9 0,1-3-10 16,-1 4-3-16,2-2-6 0,1 1-1 0,1 1-5 16,7-13-2-16,-10 21-1 0,10-21-2 15,-4 19-2-15,4-19-4 0,0 0-1 0,1 22-3 16,-1-22-2-16,0 0 3 0,8 14 0 15,-8-14 0-15,0 0 6 0,17 6 0 0,-17-6-1 16,15-4 2-16,-15 4-2 0,18-9 3 16,-18 9-2-16,21-14 1 0,-10 6 0 0,-1-2 1 15,1 1-1-15,-1-1 1 0,-1 0 0 0,1 1 2 16,-2-2 1-16,-8 11 4 0,13-16 12 16,-13 16 7-16,12-13 7 0,-12 13 1 15,8-10-2-15,-8 10-7 0,0 0-4 0,9-8-3 16,-9 8-4-16,0 0-2 0,0 0-4 0,0 0-4 15,13 6-5-15,-13-6-24 0,0 0-28 16,5 13-30-16,-5-13-28 0,0 0-33 0,6 16-31 16,-6-16-43-16,0 0-59 0,7 14-82 15,-7-14-116-15,0 0-131 0,10 13-343 0,-10-13-530 16</inkml:trace>
  <inkml:trace contextRef="#ctx0" brushRef="#br0" timeOffset="20670.82">16018 8276 390 0,'0'0'658'0,"0"0"-111"0,0 0-61 0,-7-11-71 16,7 11-65-16,0 0-59 0,0 0-37 0,-21 5-35 16,21-5-33-16,-15 8-30 0,15-8-21 15,-15 14-22-15,6-5-19 0,1 2-23 0,0-1-13 16,0 3-13-16,2-1-8 0,1 2-5 15,1 0-6-15,4-14-11 0,-3 25 0 0,3-25-5 16,0 24-19-16,0-24 5 0,4 22-2 16,-4-22 2-16,8 19 4 0,-8-19-4 0,12 14 3 15,-12-14-1-15,14 6 18 0,-14-6-2 16,17-2-1-16,-17 2-3 0,19-8-1 0,-7 0-4 16,-2-2 0-16,0-2 3 0,2-2 3 15,-2-1 9-15,-1-2 13 0,1-1 6 0,-2-3 5 16,-1 0 11-16,-2-3-1 0,-1-1-4 15,-1-2-5-15,-1-5-8 0,-1-2-6 0,-2 0-4 16,-1 0-3-16,-1 0 1 0,0 0 13 0,0 2 12 16,1 5 12-16,-1 1 7 0,1 2 8 15,-1 0-5-15,2 6 1 0,-1 1-6 0,1 1-8 16,1 16-11-16,-3-24-10 0,3 24-6 16,-1-17-4-16,1 17 2 0,0 0-4 0,0 0-4 15,0 0 3-15,0 0-5 0,8 13 1 0,-8-13 6 16,7 27 2-16,-3-7-1 0,1 2-1 15,0 3-7-15,0 6-2 0,0-1-3 0,1 2-3 16,-1-1-9-16,0 2-20 0,1-1-17 16,-1 0-11-16,0-1-23 0,0-2-33 0,0-4-34 15,-1-2-29-15,2 0-30 0,-2-2-27 16,0-4-53-16,0 0-78 0,-1-3-139 0,-3-14-222 16,7 24-339-16,-7-24-670 0</inkml:trace>
  <inkml:trace contextRef="#ctx0" brushRef="#br0" timeOffset="21128.92">16301 8265 265 0,'0'0'590'0,"0"0"-104"0,0 0-68 15,-7 11-32-15,7-11-60 0,-5 16-62 16,5-16-43-16,-4 23-37 0,4-23-35 0,-2 28-27 16,2-28-25-16,1 31-16 0,0-16-20 15,0 0-24-15,2 1-6 0,-3-16-7 0,6 25-4 16,-6-25-5-16,8 21-4 0,-8-21-1 16,8 16-2-16,-8-16-1 0,9 8-2 0,-9-8 11 15,0 0-2-15,0 0-3 0,21-3-3 16,-21 3 0-16,12-12-1 0,-12 12 13 0,12-15 11 15,-12 15 10-15,10-22 7 0,-5 9 5 16,-1 0 14-16,-4 13 14 0,7-24 12 0,-7 24 1 16,4-21 11-16,-4 21 2 0,4-16-9 15,-4 16-13-15,0 0-16 0,4-16-14 0,-4 16-12 16,0 0-7-16,0 0-7 0,0 0-6 16,0 0-4-16,0 0-3 0,9 11-6 0,-9-11 1 15,4 15-4-15,-4-15-2 0,5 20-8 0,-5-20-19 16,5 20-23-16,-5-20-25 0,4 23-28 15,-4-23-42-15,5 19-26 0,-5-19-30 0,5 18-58 16,-5-18-61-16,5 14-118 0,-5-14-147 16,0 0-302-16,8 11-441 0</inkml:trace>
  <inkml:trace contextRef="#ctx0" brushRef="#br0" timeOffset="21403.34">16572 7864 1030 0,'0'0'637'16,"-1"-28"-85"-16,1 28-90 0,0-19-73 15,0 19-67-15,0 0-48 0,0-18-31 0,0 18-21 16,0 0-34-16,0 0-32 0,0 0-22 16,11 12-10-16,-11-12-1 0,8 24 8 0,-4-9 4 15,1 5 3-15,-1 3-3 0,0 2 1 16,0 7-6-16,0-1-1 0,-1 3-10 0,0 1-13 15,0 0-22-15,-1-1-13 0,0 0-14 16,1-1-11-16,-1-1-13 0,-1-4-41 0,2-2-51 16,0 0-50-16,0-3-51 0,-2-3-60 0,1-2-53 15,1-3-47-15,-3-15-67 0,4 25-88 16,-4-25-214-16,4 15-441 0,-4-15-745 16</inkml:trace>
  <inkml:trace contextRef="#ctx0" brushRef="#br0" timeOffset="21671.03">16768 7835 707 0,'0'-21'572'0,"0"21"-82"16,0 0-39-16,0 0-67 0,0 0-52 15,0 0-43-15,0 0-36 0,0 0-35 0,0 0-34 16,9 23-20-16,-7-6-7 0,2 4-5 15,0 2-8-15,0 7-4 0,1 2-2 0,-2 2-8 16,1 1-17-16,0 1-18 0,-1 0-17 0,1-1-18 16,-2 1-9-16,1-2-15 0,0 0-82 15,-1-2 2-15,0-4-27 0,-1-2-84 0,0-1-44 16,1-3-41-16,-1-3-71 0,0-2-204 16,-1-17-667-16,1 26-792 0</inkml:trace>
  <inkml:trace contextRef="#ctx0" brushRef="#br0" timeOffset="21892.28">16715 8249 421 0,'-9'-11'668'15,"9"11"-89"-15,0 0-54 0,0 0-68 16,0 0-61-16,-2-16-44 0,2 16-33 0,0 0-34 15,15-13-49-15,-15 13-52 0,17-10-38 16,-17 10-42-16,21-11-74 0,-7 5-68 0,-1 0-60 16,2 1-54-16,0 0-73 0,0 1-69 15,0-1-94-15,0 2-83 0,-15 3-480 0,30-5-533 16</inkml:trace>
  <inkml:trace contextRef="#ctx0" brushRef="#br0" timeOffset="22152.2">16993 8142 820 0,'0'0'489'0,"0"0"-52"16,0 0-21-16,0 0-41 0,16 7-38 15,-16-7-26-15,0 0-20 0,0 0-23 0,0 0-19 16,1 15-24-16,-1-15-28 0,0 0-31 16,0 0-25-16,-1 22-26 0,1-22-20 0,0 0-16 15,3 24-13-15,-3-24-7 0,6 19 3 16,-6-19 13-16,8 20 20 0,-3-7 28 0,1 0 32 16,1 0 39-16,-1 0 21 0,-1 1 17 15,0-1 9-15,0 1 8 0,0-1-4 0,-5-13-17 16,5 23-18-16,-5-23-24 0,3 22-28 0,-3-22-28 15,-2 18-28-15,2-18-21 0,-6 17-49 16,6-17-57-16,-11 11-72 0,11-11-84 0,-15 8-107 16,15-8-99-16,-17 2-81 0,17-2-129 15,-21-2-260-15,21 2-803 0,-25-7-1328 0</inkml:trace>
  <inkml:trace contextRef="#ctx0" brushRef="#br0" timeOffset="22776.62">17662 8229 591 0,'0'0'594'0,"0"0"-78"0,15-5-34 15,-15 5-54-15,0 0-35 0,0 0-14 16,14-5-11-16,-14 5-15 0,0 0-39 16,0 0-40-16,0 0-29 0,0 0-22 0,0 0-14 15,0 0 2-15,-6 11-10 0,6-11-19 0,-14 14-26 16,5-4-24-16,-2 1-21 0,-1 2-24 15,0 1-17-15,-2 1-14 0,2-1-15 0,-3 0-40 16,4 1-50-16,-1-1-54 0,-1-1-44 16,3-2-47-16,0 0-41 0,0-1-37 0,1-2-27 15,9-8-36-15,-16 14-60 0,16-14-113 0,-12 11-130 16,12-11-437-16,0 0-691 0</inkml:trace>
  <inkml:trace contextRef="#ctx0" brushRef="#br0" timeOffset="23045.82">17442 8243 835 0,'0'0'571'0,"2"-17"-47"0,-2 17-48 0,4-12-75 0,-4 12-42 16,0 0-38-16,9-15-26 0,-9 15-31 16,0 0-20-16,14-7-22 0,-14 7-19 0,0 0-9 15,20 11 0-15,-20-11 1 0,17 17-3 16,-9-6-7-16,2 2-8 0,0 1-18 0,-1 3-21 15,1 0-21-15,0-1-26 0,-1 2-17 16,-1-1-17-16,2-1-8 0,-1 1-14 0,-2-2-16 16,1-2-50-16,0 1-52 0,-1-2-53 15,0-1-56-15,-7-11-61 0,11 18-52 0,-11-18-65 16,12 13-81-16,-12-13-128 0,12 9-750 16,-12-9-932-16</inkml:trace>
  <inkml:trace contextRef="#ctx0" brushRef="#br0" timeOffset="23714.07">18031 8163 101 0,'0'0'613'0,"0"0"-116"0,9-11-63 15,-9 11-33-15,0 0-32 0,0 0-26 0,8-9-24 16,-8 9-24-16,0 0-19 0,0 0-22 16,0 0-17-16,0 0-17 0,0 0-33 0,0 0-30 15,0 0-12-15,0 0-8 0,0 0-3 16,-8 10-6-16,8-10-15 0,-12 17-13 0,4-6-10 16,0 1-13-16,0 2-14 0,0 3-9 15,0-1-10-15,-2 1-8 0,4-2-12 0,1 1-5 16,-1-1-7-16,2 0-19 0,1 0-22 0,3-15-24 15,-3 25-26-15,3-25-33 0,1 20-19 16,-1-20-9-16,6 16-3 0,-6-16 3 0,11 10 8 16,-11-10 14-16,14 6 9 0,-14-6 14 15,0 0 12-15,28-2 12 0,-28 2 14 0,21-7 10 16,-21 7 11-16,23-11 10 0,-11 4 2 16,-1-1 12-16,1 1 15 0,-2-1 21 0,1 1 21 15,-11 7 22-15,14-14 9 0,-14 14 12 16,13-11 17-16,-13 11 8 0,10-11 2 0,-10 11-5 15,0 0-8-15,10-10-12 0,-10 10-18 16,0 0-15-16,0 0-11 0,0 0-9 0,0 0-7 16,0 0-7-16,0 0-5 0,0 0-5 0,-2 22-2 15,2-22-3-15,-2 15-4 0,2-15-2 16,-1 18-4-16,1-18-3 0,3 19-5 0,-3-19-2 16,6 18-3-16,-6-18 1 0,9 16 1 15,-9-16 7-15,15 11-2 0,-15-11 5 0,16 7 0 16,-16-7 2-16,19 2-1 0,-19-2 2 15,22-6 0-15,-22 6 7 0,24-9 27 0,-11 3 27 16,-1-2 10-16,-1 1 25 0,-1-2 47 16,-10 9 28-16,12-17-13 0,-12 17-13 0,10-18-22 15,-10 18-26-15,1-21-19 0,-1 21-15 0,-7-21-14 16,7 21-25-16,-12-21-30 0,5 11-46 16,7 10-56-16,-19-14-52 0,19 14-56 0,-19-11-68 15,19 11-44-15,-21-6-47 0,21 6-77 16,-20-2-148-16,20 2-711 0,0 0-916 0</inkml:trace>
  <inkml:trace contextRef="#ctx0" brushRef="#br0" timeOffset="24066.87">18542 8164 727 0,'0'0'587'0,"0"0"-57"0,0 0-53 0,0 0-82 16,0 0-44-16,0 0-44 0,0 0-38 15,0 0-48-15,0 0-40 0,0 0-38 0,-17 4-28 16,17-4-29-16,0 0-17 0,-7 13-14 16,7-13-13-16,0 0-4 0,-5 18-5 0,5-18-3 15,0 0 0-15,5 23 0 0,-5-23 0 0,6 19 6 16,-6-19 16-16,8 20 11 0,-8-20 23 15,8 18 24-15,-8-18 16 0,9 20 10 0,-9-20 5 16,6 18 9-16,-6-18-9 0,4 19-9 16,-4-19-10-16,1 15-20 0,-1-15-15 0,-1 16-14 15,1-16-22-15,-5 15-19 0,5-15-36 16,-8 13-47-16,8-13-49 0,-12 8-70 0,12-8-77 16,0 0-67-16,-17 6-85 0,17-6-100 15,0 0-161-15,-20-2-584 0,20 2-853 0</inkml:trace>
  <inkml:trace contextRef="#ctx0" brushRef="#br0" timeOffset="24337.87">18671 7754 1054 0,'5'-12'750'15,"-5"12"-97"-15,8-18-96 0,-8 18-86 16,6-12-73-16,-6 12-47 0,0 0-39 0,0 0-38 15,0 0-29-15,22 4-30 0,-22-4-15 16,12 23-1-16,-5-8-7 0,0 5-10 0,0 3-12 16,0 5-23-16,-1 1-23 0,0 1-20 0,0 1-20 15,-3 1-14-15,1 0-15 0,0-2-18 16,-1 1-38-16,0-4-51 0,0-1-63 16,0 0-54-16,0-2-43 0,-1-3-53 0,0-2-44 15,-1-1-38-15,1-2-55 0,-2-16-100 0,-1 23-207 16,1-23-474-16,-2 18-794 0</inkml:trace>
  <inkml:trace contextRef="#ctx0" brushRef="#br0" timeOffset="24569.02">18613 8064 626 0,'0'0'830'0,"-14"-12"-102"0,14 12-92 15,0 0-62-15,-11-13-60 0,11 13-36 16,0 0-20-16,0 0-15 0,4-17-22 0,-4 17-34 16,16-11-47-16,-4 6-53 0,3-1-50 15,4 1-48-15,2 0-36 0,2-1-34 0,3 1-70 16,4-2-83-16,1 0-100 0,1 0-135 16,1 0-121-16,0 1-92 0,-3-2-139 0,0-1-273 15,-4 3-580-15,-3-1-1096 0</inkml:trace>
  <inkml:trace contextRef="#ctx0" brushRef="#br0" timeOffset="25923.09">14362 9427 263 0,'15'-3'594'15,"-15"3"-102"-15,0 0-69 0,0 0-47 0,0 0-61 16,6 12-48-16,-6-12-29 0,0 0-27 15,6 24-27-15,-6-24-16 0,3 22-10 0,-3-22-8 16,4 29-3-16,-2-14-2 0,0 0-2 0,-2-15-4 16,2 27-4-16,-2-27-3 0,3 24-3 15,-3-24-10-15,2 21-6 0,-2-21 1 16,2 15 9-16,-2-15 15 0,0 0 20 0,2 18 12 16,-2-18 15-16,0 0-2 0,0 0-8 15,0 0-28-15,0 0-20 0,0 0-17 0,13-17-18 16,-13 17-13-16,8-25-11 0,-3 11-11 15,2-5-12-15,1 0-11 0,-1-1-6 0,1 1-1 16,2-1-5-16,-2 1 0 0,1 1 0 0,0 1-1 16,0 1-1-16,0 2 0 0,-2 2-4 15,0 1-3-15,2 0-3 0,-9 11 6 0,14-14 4 16,-14 14 5-16,13-7 5 0,-13 7 7 16,0 0 3-16,22 5 9 0,-22-5 14 0,15 14 12 15,-7-2 8-15,-1 1 6 0,1 2 2 0,0 4 3 16,-1 0 2-16,0 2-1 0,-1 1-74 15,1-1-21-15,-1 2 0 0,-1-2 0 0,-1 1 0 16,0-2 0-16,0-3 0 0,-2 0 0 16,2-3 0-16,-4-14 0 0,5 25 0 0,-5-25 0 15,4 19 0-15,-4-19-199 0,0 0-113 16,1 20-105-16,-1-20-77 0,0 0-51 0,0 0-102 16,0 0-172-16,0 0-690 0,0 0-1139 15</inkml:trace>
  <inkml:trace contextRef="#ctx0" brushRef="#br0" timeOffset="26381.33">14780 8943 330 0,'0'0'613'0,"0"0"-95"0,0 0-65 16,0 0-25-16,-2-18-79 0,2 18-58 16,0 0-39-16,0 0-39 0,0 0-35 0,0 0-22 15,0 0-26-15,0 0-10 0,-18 6-14 16,18-6-17-16,-8 15-13 0,8-15-14 0,-6 18-15 15,6-18-8-15,-3 19-4 0,3-19-9 16,-1 19-5-16,1-19-2 0,3 17-1 0,-3-17 7 16,4 15 7-16,-4-15 6 0,7 11 9 0,-7-11 11 15,0 0 15-15,14 8 11 0,-14-8 13 16,0 0 8-16,17-4-4 0,-17 4 1 16,13-9 12-16,-13 9 26 0,12-13 21 0,-12 13 19 15,10-16 10-15,-10 16-18 0,5-18-22 0,-5 18-24 16,2-17-21-16,-2 17-17 0,-2-17-17 15,2 17-18-15,-6-17-27 0,6 17-63 0,-11-16-73 16,11 16-101-16,-11-12-94 0,11 12-89 16,-12-10-75-16,12 10-109 0,-14-6-301 0,14 6-359 15,0 0-847-15</inkml:trace>
  <inkml:trace contextRef="#ctx0" brushRef="#br0" timeOffset="29214.23">15608 9364 80 0,'0'0'663'15,"0"0"-121"-15,0 0-76 0,0 0-55 0,0 0-59 16,0 0-51-16,0 0-30 0,0 0-23 16,0 0-27-16,0 0-26 0,-18 3-27 0,18-3-22 15,-16 8-3-15,16-8-15 0,-18 13-20 16,8-5-15-16,0 2-6 0,-1-1-10 0,2 1-10 15,0 1-5-15,0 2-9 0,1-2-3 16,2 3-7-16,0-1-6 0,1 0-5 0,2 1-4 16,3-14-2-16,-3 24 0 0,3-24-6 0,1 23-4 15,-1-23-1-15,4 21-2 0,-4-21-4 16,9 17-1-16,-9-17-9 0,13 14-24 16,-13-14-27-16,17 8-51 0,-17-8-32 0,20 1-35 15,-20-1-44-15,24-7-54 0,-10-1-107 0,-2 0-132 16,4-5-538-16,-3 1-664 0</inkml:trace>
  <inkml:trace contextRef="#ctx0" brushRef="#br0" timeOffset="29903.04">15728 8901 456 0,'-4'-19'438'15,"4"19"-89"-15,0 0-74 0,-4-17-41 0,4 17-20 16,0 0-14-16,0 0-8 0,0 0-19 16,0 0-10-16,0 0-1 0,0 0-3 0,0 0 0 15,7 16 19-15,-7-16-1 0,5 24-2 16,-2-8 2-16,0 2 7 0,3 3 11 0,-2 2 1 16,0 2-9-16,0 4-9 0,0 2-12 15,0 1-20-15,-1 0-16 0,-1 1-14 0,2 1-16 16,-1-1-14-16,-1 0-11 0,-1 0-9 0,0-5-10 15,1 0-9-15,-2-1-10 0,1-2-7 16,0-2-6-16,0-3-4 0,0-1-4 0,0-2-3 16,-1-17 0-16,1 28-2 0,-1-28-1 15,1 22 1-15,-1-22 5 0,2 17 6 0,-2-17 1 16,0 0-1-16,1 16-6 0,-1-16-1 16,0 0-5-16,0 0-3 0,0 0-2 0,0 0-2 15,0 0-1-15,13-14 0 0,-13 14-2 0,10-16-1 16,-10 16-6-16,13-19 1 0,-4 9-3 15,-1 0-3-15,-8 10 0 0,15-18 2 0,-15 18 1 16,15-14 0-16,-15 14 1 0,13-11-1 16,-13 11 3-16,0 0 3 0,18-7 0 15,-18 7 2-15,0 0 5 0,15 8-2 0,-15-8 1 16,11 14 2-16,-11-14 1 0,10 18 2 0,-5-6-3 16,0 1 0-16,-1-1-1 0,2 1-1 15,-1 0-12-15,-5-13-31 0,7 23-41 0,-7-23-39 16,7 19-39-16,-7-19-46 0,7 16-25 15,-7-16-9-15,7 11-8 0,-7-11-7 0,0 0-16 16,0 0 7-16,16 5 29 0,-16-5 28 0,0 0 41 16,15-9 32-16,-15 9 36 0,11-12 37 15,-11 12 44-15,9-13 49 0,-9 13 39 0,9-11 35 16,-9 11 26-16,0 0 21 0,10-15 13 16,-10 15 17-16,0 0-3 0,0 0 10 0,9-11-4 15,-9 11 0-15,0 0-3 0,0 0-15 16,0 0-23-16,14 9-24 0,-14-9-22 0,0 0-17 15,7 17-18-15,-7-17-11 0,6 15-11 16,-6-15-13-16,3 17-22 0,-3-17-48 16,4 16-51-16,-4-16-59 0,3 15-65 0,-3-15-58 15,0 0-85-15,3 18-144 0,-3-18-207 0,0 0-323 16,0 0-646-16</inkml:trace>
  <inkml:trace contextRef="#ctx0" brushRef="#br0" timeOffset="30039.94">16099 9419 324 0,'-6'-23'731'0,"6"23"-134"16,-3-16-90-16,3 16-101 0,0 0-87 0,-4-18-66 15,4 18-70-15,0 0-71 0,0-16-82 16,0 16-90-16,0 0-92 0,4-17-137 0,-4 17-188 16,5-12-310-16,-5 12-309 0</inkml:trace>
  <inkml:trace contextRef="#ctx0" brushRef="#br0" timeOffset="30318.42">16231 8947 897 0,'0'0'656'0,"0"0"-77"0,0 0-81 16,0-16-68-16,0 16-57 0,0 0-44 15,0 0-37-15,0 0-32 0,7 19-43 0,-7-19-21 16,4 24-2-16,-2-8-5 0,1 4-6 15,-2 3-15-15,1 3-7 0,0 1-17 0,-1 2-16 16,0 0-19-16,-1 4-23 0,0-3-18 0,0-1-12 16,0 0-13-16,0 0-7 0,0-1-13 15,1 0-26-15,-1-3-49 0,0 0-53 0,0-6-47 16,0 1-54-16,1-3-59 0,-1-1-48 16,0-16-42-16,1 25-50 0,-1-25-102 0,5 18-130 15,-5-18-397-15,0 0-646 0</inkml:trace>
  <inkml:trace contextRef="#ctx0" brushRef="#br0" timeOffset="30798.05">16439 9369 383 0,'0'0'683'0,"0"0"-106"0,0 0-58 15,0 0-76-15,-1-18-56 0,1 18-44 0,0 0-34 16,0 0-30-16,0 0-27 0,-16-3-35 15,16 3-39-15,0 0-19 0,-15 12-20 0,15-12-20 16,-11 16-22-16,3-4-20 0,2 1-14 16,1 1-14-16,-1 2-10 0,1 0-8 0,2 1-8 15,-2 0-10-15,3-1-17 0,0 0-12 16,2-16-7-16,2 26-11 0,-2-26-4 0,2 23-5 16,-2-23 5-16,7 18 7 0,-7-18 6 15,0 0 6-15,11 11 5 0,-11-11-1 0,0 0 3 16,17-9 3-16,-17 9 1 0,14-18 2 0,-7 7 3 15,1-4 4-15,1-2 5 0,-1-3 10 16,-2 0 9-16,1-4 1 0,-1-5 1 16,-3-2-1-16,-1-2-2 0,-1-2-1 0,-2-1-4 15,0 0 5-15,-1 0 2 0,-2 3 20 0,2 1 27 16,-2 6 24-16,2 2 21 0,-1 5 5 16,2 1-10-16,-1 2-16 0,2 16-16 0,-3-24-14 15,3 24-14-15,-2-15-10 0,2 15-6 16,0 0-1-16,0 0-5 0,0 0 4 0,0 0 11 15,-1 17 8-15,1-17 1 0,3 28 2 16,-2-9 0-16,1 4 1 0,0 1-6 0,0 4-10 16,2 2-9-16,0 2-8 0,-1 0-5 0,1 0-17 15,0 0-40-15,1-1-64 0,0-1-78 16,-1-5-64-16,2 1-74 0,-1-2-40 16,0-3-60-16,0-3-64 0,-1-3-126 0,0-1-691 15,-4-14-900-15</inkml:trace>
  <inkml:trace contextRef="#ctx0" brushRef="#br0" timeOffset="31131">16604 9489 20 0,'0'0'664'0,"0"0"-168"0,0 0-98 0,6 19-75 16,-6-19-62-16,2 16-54 0,-2-16-44 15,3 19-33-15,-3-19-22 0,3 18-21 0,-3-18-17 16,4 17-10-16,-4-17-11 0,0 0-5 15,3 19 3-15,-3-19 10 0,0 0 11 0,0 0 6 16,3 15 9-16,-3-15 18 0,0 0 28 0,0 0 6 16,0 0 11-16,0 0 24 0,0 0 11 15,1-21-9-15,-1 21-3 0,0-20-3 0,0 20 4 16,2-24 4-16,-2 24-9 0,3-29-3 16,0 13-7-16,0 1-6 0,1-1-5 0,0 1-14 15,0 1-6-15,1-1-23 0,0 1-19 16,2 1-15-16,-2 0-15 0,1 1-23 0,-6 12-52 15,11-19-54-15,-11 19-47 0,11-17-55 16,-11 17-67-16,12-15-54 0,-12 15-35 0,12-12-51 16,-12 12-83-16,12-8-174 0,-12 8-518 15,0 0-777-15</inkml:trace>
  <inkml:trace contextRef="#ctx0" brushRef="#br0" timeOffset="31693.99">16819 9439 582 0,'0'0'515'0,"5"17"-80"0,-5-17-53 16,0 0-50-16,7 17-60 0,-7-17-37 15,0 0-26-15,14 12-20 0,-14-12-20 0,0 0-10 16,20 4-9-16,-20-4-7 0,0 0-7 0,24-3 2 16,-24 3-4-16,16-7 1 0,-16 7-8 15,18-8 0-15,-18 8 4 0,16-11 3 0,-16 11-3 16,14-11-5-16,-14 11 5 0,10-14 2 15,-10 14-14-15,5-13-6 0,-5 13-12 0,0 0-11 16,-1-22-15-16,1 22-9 0,-6-15-2 16,6 15-9-16,-8-11-11 0,8 11-8 0,-14-5-8 15,14 5-8-15,0 0-3 0,-21 2-3 16,21-2-7-16,-16 9 0 0,16-9-3 0,-15 13-3 16,15-13-3-16,-10 18 1 0,10-18 0 0,-4 22-2 15,4-22 0-15,1 25-1 0,1-9-1 16,2-1 1-16,2 1 3 0,1-2-1 0,-1 2-1 15,1-2 2-15,2 0-2 0,-1-1 2 16,-1 0-2-16,0-2-11 0,-7-11 4 0,14 19 5 16,-14-19 3-16,10 14 9 0,-10-14 2 15,0 0 8-15,11 9 4 0,-11-9 9 0,0 0 4 16,14-5-3-16,-14 5-1 0,10-13 0 16,-10 13-8-16,11-24-3 0,-5 8-4 0,1-2-3 15,1 0-3-15,3-2 19 0,-1 1 9 0,1 0 13 16,3 1 19-16,-1 1 12 0,1 1 12 15,0 2 10-15,-3 3 11 0,2 3 11 0,-13 8 18 16,23-8 17-16,-23 8 19 0,21 5 10 16,-9 1 7-16,-2 3-6 0,-1 4-190 0,-1 0 0 15,0 4 0-15,-2 1 0 0,0-1 0 16,-2 0 0-16,0 0 0 0,0-1 0 0,-1-1-148 16,-3-15-378-16,2 24-154 0,-2-24-269 15,0 0-909-15,-2 19-1571 0</inkml:trace>
  <inkml:trace contextRef="#ctx0" brushRef="#br0" timeOffset="32362.3">17737 9475 318 0,'0'0'703'15,"0"0"-123"-15,0 0-62 0,0 0-61 0,0 0-40 16,0 0-47-16,0 0-40 0,0 0-25 16,-12 6-34-16,12-6-53 0,-13 13-41 0,13-13-33 15,-16 19-28-15,8-8-25 0,-2 0-16 16,0 1-17-16,1-1-17 0,-1 1-41 0,1 0-55 15,-1-1-57-15,0 0-52 0,1 0-44 16,1-1-54-16,8-10-81 0,-15 15-132 0,15-15-643 16,-12 10-733-16</inkml:trace>
  <inkml:trace contextRef="#ctx0" brushRef="#br0" timeOffset="32610.98">17571 9490 724 0,'0'0'643'0,"0"0"-94"0,5-14-55 16,-5 14-71-16,0 0-32 0,0 0-14 16,0 0-15-16,10-7-17 0,-10 7-44 0,0 0-27 15,15 11-16-15,-15-11-25 0,10 16-16 16,-4-4-22-16,2-1-26 0,-2 3-27 0,1 0-23 16,-1 0-24-16,0 0-17 0,2 1-18 15,-1-1-12-15,0 0-22 0,-1 0-53 0,3-2-62 16,-3 1-64-16,0-2-65 0,0 0-79 15,-6-11-55-15,12 17-59 0,-12-17-79 0,12 12-198 16,-12-12-508-16,13 6-805 0</inkml:trace>
  <inkml:trace contextRef="#ctx0" brushRef="#br0" timeOffset="33278.05">18082 9435 141 0,'0'0'672'0,"8"-9"-125"15,-8 9-46-15,0 0-38 0,0 0-57 0,9-11-21 16,-9 11-19-16,0 0-12 0,0 0-17 16,0 0-26-16,0 0-31 0,0 0-30 0,0 0-29 15,0 0-30-15,0 0-23 0,0 0-12 16,0 0-16-16,0 0-16 0,-17 14-15 0,10-4-12 15,-2 1-16-15,0 2-20 0,-2 2-10 16,2 1-14-16,0 1-6 0,-2 0-12 0,6-3-11 16,-1 2-25-16,1-2-23 0,2 0-21 0,3-14-19 15,-5 24-17-15,5-24-10 0,0 22-13 16,0-22 0-16,5 17 2 0,-5-17-1 0,8 12 3 16,-8-12-7-16,11 7 6 0,-11-7 11 15,0 0 0-15,28-1 12 0,-28 1 9 0,22-8 15 16,-9 2 13-16,-1-1 15 0,0-1 5 15,1-1 15-15,-2 1 20 0,-1-1 16 0,1 0 15 16,-2 0 19-16,-9 9 17 0,15-16 13 16,-15 16 13-16,12-14 16 0,-12 14 11 15,10-11 3-15,-10 11-5 0,0 0-9 0,10-13-19 16,-10 13-18-16,0 0-16 0,0 0-11 0,0 0-9 16,0 0-7-16,0 0-6 0,0 0-5 15,0 0-4-15,4 18-2 0,-4-18-2 0,-1 18-3 16,1-18-2-16,0 21 0 0,0-21-3 0,3 23 2 15,-3-23-1-15,5 23-2 0,-5-23 1 16,8 21-1-16,-8-21 0 0,11 18 2 0,-11-18 0 16,14 14 1-16,-14-14 1 0,16 8 0 15,-16-8 1-15,17 2 0 0,-17-2 1 0,21-5 0 16,-21 5-1-16,20-10 14 0,-20 10 9 16,22-15 15-16,-13 6 18 0,0-1 23 0,-2-1 16 15,-7 11 13-15,9-20-6 0,-9 20-23 16,3-23-16-16,-3 23-9 0,-1-22-9 0,1 22-11 15,-5-22-10-15,5 22-10 0,-8-18-27 16,8 18-28-16,-13-15-36 0,13 15-46 0,-15-9-46 16,15 9-49-16,-17-6-60 0,17 6-49 0,0 0-40 15,-26 1-64-15,26-1-101 0,-20 4-237 16,20-4-350-16,-19 6-731 0</inkml:trace>
  <inkml:trace contextRef="#ctx0" brushRef="#br0" timeOffset="33675.03">18501 9442 253 0,'14'-7'733'16,"-14"7"-128"-16,0 0-71 0,0 0-64 15,0 0-67-15,0 0-49 0,0 0-30 0,0 0-35 16,0 0-31-16,0 0-39 0,0 0-35 15,0 0-25-15,0 0-19 0,0 0-20 0,0 0-19 16,0 0-18-16,0 0-16 0,-18 7-13 16,18-7-11-16,0 0-10 0,-7 15-5 0,7-15-7 15,0 0-5-15,-2 22-4 0,2-22-3 0,3 20 0 16,-3-20-2-16,6 20-2 0,-1-7 1 16,2-1 3-16,2 1 2 0,-2-1 8 0,2 1 4 15,0-1 6-15,2 1 18 0,-2-1 17 16,-1 0 17-16,2-1 24 0,-4 1 10 0,-6-12 11 15,10 19 6-15,-10-19-11 0,7 17-15 16,-7-17-13-16,0 0-14 0,-2 21-15 0,2-21-12 16,-6 11-12-16,6-11-8 0,-11 10-24 15,11-10-46-15,-14 7-68 0,14-7-76 0,-16 3-88 16,16-3-117-16,-17-2-87 0,17 2-136 0,-17-9-921 16,17 9-1165-16</inkml:trace>
  <inkml:trace contextRef="#ctx0" brushRef="#br0" timeOffset="33985.96">18684 9093 865 0,'0'0'627'0,"10"-17"-72"0,-10 17-85 15,9-10-79-15,-9 10-56 0,0 0-20 0,0 0-12 16,12-7-11-16,-12 7-32 0,0 0-34 15,12 14-11-15,-12-14 2 0,8 20 5 0,-3-5 1 16,-2 1-3-16,1 5-2 0,0 2-17 16,-1 1-17-16,1 1-16 0,-2 1-12 0,2 1-16 15,-2 1-24-15,0-1-20 0,0 1-19 16,0 0-14-16,0-2-14 0,0 0-9 0,0-2-7 16,0 0-8-16,0-2-17 0,-1-3-29 15,0-1-37-15,0-2-43 0,-1-16-59 0,2 26-60 16,-2-26-54-16,2 21-72 0,-2-21-47 0,0 0-50 15,1 21-46-15,-1-21-107 0,0 0-739 16,0 0-938-16</inkml:trace>
  <inkml:trace contextRef="#ctx0" brushRef="#br0" timeOffset="34445.01">18678 9439 239 0,'0'0'450'0,"0"0"-85"0,0 0-68 0,0 0-50 15,-14-7-36-15,14 7-32 0,0 0-24 16,0 0-27-16,0 0-26 0,-13-6-9 0,13 6-7 16,0 0-2-16,0 0 4 0,0 0 24 15,0 0 13-15,-14-5 12 0,14 5 16 0,0 0 14 16,0 0 13-16,0 0 19 0,0 0 23 16,0 0 20-16,0 0 10 0,0 0 7 0,0 0 16 15,-13-5 13-15,13 5 4 0,0 0-9 0,0 0-8 16,0 0-10-16,0 0-7 0,0 0-1 15,0 0 3-15,0 0 22 0,0 0 27 0,0 0 14 16,0 0-271-16,0 0-52 0,18 2 0 16,-18-2 0-16,0 0 0 0,27 1 0 0,-27-1 0 15,23 2 0-15,-23-2 0 0,25 1 0 0,-25-1 0 16,27 1 0-16,-27-1 0 0,28 0 0 16,-28 0 0-16,28-2 0 0,-28 2 0 0,29-5-47 15,-14 2-664-15,0-2-169 0,-2 0-1183 16,2-1-1826-16</inkml:trace>
  <inkml:trace contextRef="#ctx0" brushRef="#br0" timeOffset="38444.96">19814 8777 87 0,'0'0'631'0,"0"0"-123"0,0 0-75 0,-12 8-37 15,12-8-41-15,0 0-21 0,0 0-31 0,-9 9-19 16,9-9-12-16,0 0-16 0,0 0-8 16,0 0-2-16,-9 9-12 0,9-9 1 0,0 0 16 15,0 0 6-15,0 0 17 0,0 0 15 16,-10 8 1-16,10-8-8 0,0 0-2 0,0 0-8 16,0 0-13-16,-11 7-9 0,11-7-2 15,0 0-5-15,0 0-69 0,0 0-174 0,-14 7 0 16,14-7 0-16,0 0 0 0,0 0 0 0,0 0 0 15,-14 7 0-15,14-7 0 0,0 0 0 16,0 0 0-16,0 0 0 0,0 0 0 0,0 0 0 16,0 0 0-16,0 0 0 0,0 0 0 15,0 0 0-15,0 0 0 0,0 0 0 0,23 3 0 16,-23-3 0-16,33-4 0 0,-12 1 0 16,4 0 0-16,2 0 0 0,2 0 0 0,1 0 0 15,3 0 0-15,-2-1 0 0,-3 2 0 16,0-1 0-16,0 2 0 0,-3-1 0 0,-3 0 0 15,-2 0 0-15,-1 2 0 0,-19 0 0 0,30-2 0 16,-30 2 0-16,25-2 0 0,-25 2 0 16,19-1 0-16,-19 1 0 0,0 0 0 15,23-2 0-15,-23 2 0 0,0 0 0 0,19-2 0 16,-19 2 0-16,0 0 0 0,0 0 0 0,18-2 0 16,-18 2 0-16,0 0 0 0,12-7 0 15,-12 7-295-15,0 0-2197 0,10-16-2311 0</inkml:trace>
  <inkml:trace contextRef="#ctx0" brushRef="#br0" timeOffset="42218.96">22449 6316 975 0,'0'0'571'0,"0"0"-96"0,0 0-69 0,-17 5-74 16,17-5-52-16,0 0-46 0,0 0-29 0,0 0-26 15,0 0-27-15,0 0-13 0,0 0-16 16,0 0-22-16,-1 14-10 0,1-14-3 0,0 0 12 16,7 16-1-16,-7-16-4 0,7 15-7 15,-7-15 8-15,7 20 28 0,0-6 29 0,-1 2 2 16,-2 0 14-16,1 3 3 0,1 2-5 15,2 1-7-15,-4 1-14 0,1 2-2 0,1 0-14 16,0-1-22-16,0 2-18 0,-2-2-13 16,1 2-14-16,1-2-8 0,-2 0-5 0,1 0-8 15,-1-1-8-15,1 0-7 0,0-2 7 16,-1 1-1-16,-2-4-3 0,1 0 0 0,-1-1-5 16,2-1-5-16,-4-16-5 0,2 28 3 0,-2-28-4 15,2 24 3-15,-2-24-1 0,3 21-1 16,-3-21-1-16,0 17 0 0,0-17 2 0,0 0 0 15,0 22 4-15,0-22 5 0,0 0 8 16,0 0 2-16,0 19-3 0,0-19-3 16,0 0-2-16,0 0-1 0,0 0-1 0,-7 13 4 0,7-13 10 15,0 0 6-15,0 0-6 0,0 0 1 16,0 0-1-16,-20 0-7 0,20 0-6 0,0 0-4 16,-14-10-5-16,14 10 0 0,-10-11-4 15,10 11-3-15,-12-14-3 0,12 14 0 0,-13-16 2 16,13 16-2-16,-11-16 3 0,11 16 1 15,-10-16 0-15,10 16-1 0,-11-17 3 0,11 17 3 16,-9-15 2-16,9 15 1 0,-9-12 0 16,9 12-2-16,0 0-4 0,-9-14-4 0,9 14-6 15,0 0-3-15,0 0-6 0,-9-12 0 16,9 12 4-16,0 0-1 0,0 0 2 0,0 0 0 16,0 0 0-16,0 0 1 0,0 21 1 15,0-21 0-15,3 16 0 0,-3-16-1 0,6 17 2 16,-6-17-1-16,7 18-1 0,-7-18 2 15,8 17-2-15,-8-17 2 0,10 15 2 0,-10-15-2 16,11 14 1-16,-11-14 6 0,12 8 20 0,-12-8 14 16,13 4 6-16,-13-4-28 0,0 0-21 15,27-3 0-15,-27 3 0 0,20-8 0 0,-20 8 0 16,24-10 0-16,-10 4 0 0,-3 0 0 16,12-1 0-16,-23 7 0 0,19-11 0 0,-19 11 0 15,15-13-99-15,-15 13-174 0,15-10-113 16,-15 10-93-16,14-12-70 0,-14 12-141 0,9-11-237 15,-9 11-592-15,10-10-1149 0</inkml:trace>
  <inkml:trace contextRef="#ctx0" brushRef="#br0" timeOffset="44885.7">21248 7542 390 0,'0'0'471'16,"0"0"-66"-16,13-7-64 0,-13 7-30 0,0 0-25 15,11-6-30-15,-11 6-30 0,0 0-21 16,0 0-13-16,13-8-6 0,-13 8-7 0,0 0 17 16,0 0 1-16,0 0 1 0,0 0 3 0,12-7-2 15,-12 7-1-15,0 0-1 0,0 0-5 16,0 0 15-16,0 0 6 0,0 0-14 16,0 0-28-16,0 0-29 0,0 0-17 0,-16-4-14 15,16 4-8-15,-13 4-11 0,13-4-8 16,-21 8-4-16,8-1 3 0,-3-1-7 0,1 2 3 15,-2 2-11-15,0 0-8 0,-1 3-8 0,0-2-6 16,0 2-6-16,-1 1-5 0,3 0-5 16,1 0-4-16,0 1-5 0,2-1-4 0,1 1-5 15,1 0-1-15,3-1 0 0,0 0-3 16,4 1-1-16,0-1-2 0,4-14-2 0,0 26 4 16,0-26-4-16,4 24 0 0,2-11-1 15,0-2 0-15,2-1-1 0,1 1-4 0,0-3-5 16,3-1-10-16,-1-1-22 0,-11-6-27 15,26 6-49-15,-26-6-66 0,29 2-53 0,-13-5-55 16,2 0-63-16,-2-3-37 0,4-3-49 0,-3 1-77 16,-1-4-171-16,1 0-548 0,0-2-846 15</inkml:trace>
  <inkml:trace contextRef="#ctx0" brushRef="#br0" timeOffset="45425.7">21445 7186 403 0,'0'0'503'16,"0"0"-76"-16,0 0-49 0,0 0-31 0,-1-16-39 15,1 16-44-15,0 0-20 0,0 0-18 16,0 0-20-16,0 0-22 0,1 19-11 0,-1-19-14 16,1 26-10-16,0-7 3 0,0 0-6 0,1 7-1 15,-2 2-10-15,2-1-10 0,-2 3 0 16,0 3-3-16,-2 1-7 0,2-2-14 0,-2 0-13 16,0-3-9-16,1 0-4 0,0-1 1 15,0-2 9-15,-1 0-3 0,2-1-4 0,0-5-7 16,-3-1-14-16,3-1-3 0,0-18-7 15,0 27-1-15,0-27 8 0,0 23 11 0,0-23 4 16,0 16-5-16,0-16-16 0,0 0-5 16,0 0-9-16,5 13-5 0,-5-13-3 0,0 0-4 15,0 0-6-15,13-11-3 0,-13 11-3 16,9-10-5-16,-9 10-2 0,12-12-1 0,-12 12-1 16,11-9-2-16,-11 9 1 0,8-8-5 15,-8 8 0-15,0 0 1 0,14-8-1 0,-14 8-2 16,0 0 1-16,0 0 2 0,0 0 0 0,20 3 0 15,-20-3-1-15,0 0 2 0,10 12-5 16,-10-12 2-16,6 14 2 0,-6-14-5 0,5 17-24 16,-5-17-26-16,4 18-27 0,-4-18-34 15,2 20-41-15,-2-20-43 0,4 18-45 0,-4-18-33 16,6 15-51-16,-6-15-61 0,0 0-116 16,4 16-134-16,-4-16-392 0,0 0-651 0</inkml:trace>
  <inkml:trace contextRef="#ctx0" brushRef="#br0" timeOffset="45760.95">21695 7750 602 0,'0'0'644'0,"0"0"-108"0,0 0-54 16,6-14-71-16,-6 14-48 0,0 0-37 16,0 0-45-16,0 0-56 0,0 0-45 0,0 0-36 15,0 0-25-15,0 0-25 0,0 0-21 0,-13 8-16 16,13-8-11-16,-6 14-6 0,6-14-10 15,-1 19-3-15,1-19-9 0,-1 17-3 0,1-17-4 16,2 19 0-16,-2-19-1 0,8 16-2 16,-8-16 2-16,9 14 4 0,-9-14 10 0,11 11 2 15,-11-11 41-15,0 0 16 0,21 3 6 16,-21-3 4-16,18-3 1 0,-18 3 2 0,17-9-2 16,-17 9-1-16,16-13 7 0,-16 13 0 15,11-16-2-15,-11 16 2 0,9-17-2 0,-9 17-20 16,2-17-18-16,-2 17-12 0,-4-17-10 15,4 17-25-15,-7-16-39 0,7 16-43 0,-11-14-42 16,11 14-43-16,-13-11-55 0,13 11-39 0,-13-10-49 16,13 10-75-16,-14-7-119 0,14 7-226 15,0 0-403-15,-16-6-734 0</inkml:trace>
  <inkml:trace contextRef="#ctx0" brushRef="#br0" timeOffset="46121.67">21993 7595 1268 0,'0'0'659'0,"0"0"-71"0,0 0-68 0,-16 3-51 15,16-3-67-15,0 0-68 0,0 0-72 0,-20 4-62 16,20-4-40-16,0 0-34 0,0 0-23 15,-9 9-23-15,9-9-16 0,0 0-13 0,2 16-10 16,-2-16-8-16,7 16-7 0,-7-16-5 16,12 17-4-16,-6-6-3 0,1 0-1 0,-1 0 2 15,2 2 14-15,-2-1 36 0,-1 0 37 16,-5-12 37-16,6 23 16 0,-6-23-2 0,2 21-9 16,-2-21-15-16,-2 21-15 0,2-21-19 15,-4 17-21-15,4-17-17 0,-9 14-24 0,9-14-44 16,-12 11-62-16,12-11-56 0,-13 6-45 15,13-6-60-15,0 0-55 0,-16 7-28 0,16-7-33 16,0 0-29-16,0 0-28 0,-17 4-71 16,17-4-39-16,0 0-33 0,0 0-345 0,0 0-456 15</inkml:trace>
  <inkml:trace contextRef="#ctx0" brushRef="#br0" timeOffset="46427.33">21961 7847 881 0,'0'0'311'0,"17"-2"-49"0,-17 2-9 15,22-6-9-15,-22 6-3 0,21-6-11 16,-21 6-12-16,24-7-5 0,-10 1-9 0,-14 6-16 15,26-10-11-15,-14 4-5 0,-1-1 1 16,-11 7 3-16,20-11 5 0,-20 11 4 0,16-13 0 16,-16 13 4-16,15-13 11 0,-15 13 11 15,7-11-4-15,-7 11-14 0,0 0-10 0,4-18-10 16,-4 18-2-16,0 0 9 0,-4-13-15 16,4 13-33-16,0 0-26 0,0 0-19 0,-20-4-5 15,20 4-5-15,-13 6-5 0,13-6-2 0,-13 10-7 16,13-10-6-16,-13 15-7 0,13-15 5 15,-8 18 2-15,8-18 3 0,-4 19-11 0,4-19-5 16,4 20-8-16,-4-20-5 0,8 16-9 16,-8-16-4-16,17 14-15 0,-17-14-47 0,17 10-60 15,-17-10-79-15,25 5-98 0,-25-5-89 16,27 0-57-16,-9-1-86 0,-2-4-153 0,6 0-902 16,0-2-1212-16</inkml:trace>
  <inkml:trace contextRef="#ctx0" brushRef="#br0" timeOffset="47468.49">22815 7643 82 0,'0'0'498'0,"0"0"-91"16,0 0-55-16,0 0-35 0,0 0-25 16,0-18-24-16,0 18-28 0,0 0-26 0,0 0-11 15,0 0-12-15,0 0-7 0,0 0-5 16,0 0 9-16,0 0-9 0,0 0-5 0,-4-14-5 16,4 14-4-16,0 0-10 0,0 0-19 15,0 0-27-15,0 0-19 0,0 0-17 0,0 0-12 16,0 0-10-16,-7 9-2 0,7-9 3 15,0 0-5-15,-8 21-5 0,8-21-4 0,-8 20-4 16,8-20-7-16,-4 23-2 0,4-23-2 0,-5 26-3 16,5-26-3-16,-2 26-3 0,2-26-2 15,0 27-1-15,0-27-2 0,2 25-3 0,-2-25 0 16,5 23 0-16,-5-23-4 0,6 18 0 16,-6-18 2-16,10 17-1 0,-10-17-1 0,9 11 3 15,-9-11-2-15,0 0-1 0,18 6 1 16,-18-6-2-16,0 0 2 0,22-6 0 0,-22 6 0 15,16-10-1-15,-16 10-1 0,15-14 0 16,-15 14-1-16,14-16-1 0,-14 16-1 0,13-15 2 16,-13 15 1-16,9-14 0 0,-9 14 0 0,10-13-1 15,-10 13-2-15,0 0-3 0,8-11-2 16,-8 11 2-16,0 0 0 0,0 0 0 16,0 0 1-16,9 9 0 0,-9-9 1 0,3 16-1 15,-3-16-1-15,5 20 0 0,-5-20 0 0,6 20 1 16,-6-20 0-16,9 21 0 0,-9-21 1 15,13 21 3-15,-13-21 2 0,16 17 10 0,-16-17 20 16,15 11 23-16,-15-11 27 0,20 9 22 16,-20-9 27-16,17 1 18 0,-17-1-3 0,20-5-7 15,-20 5-14-15,18-10-15 0,-18 10-13 16,17-15-12-16,-7 5-18 0,-1-2-15 0,-1 1-13 16,0-2-14-16,0 3-30 0,-1-2-48 15,0 0-66-15,0 2-66 0,-7 10-66 0,9-19-72 16,-9 19-48-16,11-16-89 0,-11 16-132 0,9-15-830 15,-9 15-1029-15</inkml:trace>
  <inkml:trace contextRef="#ctx0" brushRef="#br0" timeOffset="48195.05">23286 7327 354 0,'0'0'636'0,"-6"-14"-112"16,6 14-68-16,0 0-28 0,-4-13-73 15,4 13-49-15,0 0-48 0,0 0-46 0,0 0-31 16,-7-11-13-16,7 11-15 0,0 0-9 15,0 0 4-15,0 0-9 0,2 19-4 0,-2-19 6 16,4 28 4-16,-3-11 10 0,1 7 1 16,0 2-1-16,0 0-6 0,-2 3-5 0,3 4 0 15,-2 0-14-15,0 1-5 0,1-2-6 16,-1 2-13-16,1-6-17 0,-2-1-15 0,2 1-7 16,0-3-4-16,0-1-6 0,0-1-12 15,-1-4-6-15,0-2-7 0,0 0-7 0,-1-17-5 16,2 23 1-16,-2-23-3 0,2 19 0 0,-2-19-3 15,0 0-4-15,5 14-3 0,-5-14-3 16,0 0-2-16,0 0-8 0,0 0-7 0,14-12-9 16,-14 12-2-16,8-16-8 0,-8 16-6 15,9-19-3-15,-9 19-5 0,14-18 0 0,-14 18 0 16,11-16 6-16,-11 16 3 0,11-11 9 16,-11 11 2-16,0 0 6 0,15-8 4 0,-15 8 4 15,0 0 8-15,14 7 3 0,-14-7 1 16,11 11 4-16,-11-11-1 0,9 15 0 0,-9-15-2 15,11 18 1-15,-11-18-1 0,12 18-1 16,-12-18-12-16,11 18-19 0,-11-18-21 0,9 15-34 16,-9-15-22-16,11 13-23 0,-11-13-9 0,0 0-7 15,9 11-6-15,-9-11-12 0,0 0-3 16,0 0 9-16,0 0 11 0,21 0 25 0,-21 0 22 16,0 0 19-16,13-12 20 0,-13 12 10 15,11-12 20-15,-11 12 22 0,10-10 25 16,-10 10 23-16,0 0 22 0,13-12 24 0,-13 12 27 15,0 0 29-15,13-5 19 0,-13 5 9 0,0 0 1 16,0 0-10-16,16 4-22 0,-16-4-25 16,0 0-22-16,11 10-17 0,-11-10-15 0,0 0-19 15,9 12-29-15,-9-12-36 0,0 0-37 16,6 10-45-16,-6-10-51 0,0 0-58 0,0 0-47 16,0 0-61-16,0 0-74 0,0 0-108 15,0 0-129-15,0 0-433 0,0 0-685 0</inkml:trace>
  <inkml:trace contextRef="#ctx0" brushRef="#br0" timeOffset="48312.4">23568 7740 891 0,'0'0'541'0,"-6"-22"-77"0,6 22-46 15,-6-15-74-15,6 15-32 0,0 0-59 0,-4-17-50 16,4 17-51-16,0 0-51 0,0 0-49 16,0-17-52-16,0 17-66 0,0 0-74 0,0 0-95 15,0 0-156-15,14-9-520 0,-14 9-476 16</inkml:trace>
  <inkml:trace contextRef="#ctx0" brushRef="#br0" timeOffset="48593.01">23791 7664 626 0,'0'0'693'0,"0"0"-87"0,0 0-71 0,0 0-62 15,0 0-46-15,0 0-42 0,0 0-43 16,0 0-46-16,0 0-49 0,0 0-34 0,-7 15-30 15,7-15-27-15,-13 11-27 0,13-11-25 0,-12 14-19 16,12-14-17-16,-10 18-14 0,10-18-8 16,-7 19-11-16,7-19-7 0,-4 20-3 0,4-20-5 15,-2 22-4-15,2-22-2 0,4 21-2 16,-4-21-1-16,7 20-4 0,-7-20-7 0,9 18-20 16,-9-18-22-16,10 14-30 0,-10-14-37 15,10 10-47-15,-10-10-52 0,0 0-38 16,21 4-63-16,-21-4-65 0,13-5-121 0,-13 5-131 15,16-12-367-15,-16 12-592 0</inkml:trace>
  <inkml:trace contextRef="#ctx0" brushRef="#br0" timeOffset="48994.98">23843 7194 642 0,'0'0'549'0,"-5"-23"-95"15,5 23-62-15,0-17-46 0,0 17-57 0,0 0-23 16,3-16-21-16,-3 16-14 0,0 0-12 16,0 0-17-16,0 0-17 0,17 9-6 0,-17-9 11 15,12 25 2-15,-6-5 8 0,3 2 9 0,-1 6 7 16,0 4 4-16,0 1-5 0,-3 7-14 16,3-1-20-16,-3 2-11 0,-2-7-21 0,5 1-20 15,-5 0-13-15,2-2-15 0,-1 0-15 16,0-3-16-16,-2-4-10 0,2-2-13 0,-1-6-9 15,-1-1-8-15,1-2-2 0,-3-15 2 16,6 23-4-16,-6-23-8 0,5 14-1 0,-5-14-6 16,0 0-1-16,0 0-4 0,0 0-2 15,23-4-3-15,-23 4-3 0,13-10-3 0,-13 10-2 16,14-10 1-16,-14 10-2 0,12-9-1 16,-12 9-1-16,0 0 0 0,16-3 5 0,-16 3 3 15,0 0 2-15,18 13 3 0,-18-13-3 0,9 18 4 16,-3-6-30-16,-1 2-20 0,-2 0-67 15,2 0-94-15,-1 1-56 0,-2-1-100 0,2 1-50 16,-4-15-107-16,4 23-249 0,-4-23-627 16,0 20-1000-16</inkml:trace>
  <inkml:trace contextRef="#ctx0" brushRef="#br0" timeOffset="50261.88">21396 8495 312 0,'0'0'667'0,"0"0"-123"0,0 0-74 0,0 0-58 15,0 0-68-15,0 0-45 0,-18 2-40 16,18-2-26-16,-12 6-22 0,12-6-42 0,-15 12-22 16,5-3-22-16,0 0-18 0,1 3-22 0,-3-1-13 15,3 3-19-15,0-1-11 0,0 0-6 16,2-1-8-16,1 1-5 0,0-1-8 0,6-12-4 16,-5 19 1-16,5-19-1 0,-6 18 0 15,6-18-1-15,0 0 6 0,0 18 11 0,0-18 10 16,0 0 6-16,0 0 1 0,0 0-4 15,15 6-6-15,-15-6-2 0,0 0 3 0,13-14 8 16,-13 14 1-16,14-13 5 0,-14 13 9 16,11-17 4-16,-11 17 2 0,12-19-3 0,-12 19 1 15,10-17-2-15,-10 17-6 0,9-15-7 16,-9 15-6-16,0 0-3 0,9-14 17 0,-9 14 8 16,0 0-4-16,0 0-8 0,0 0-12 0,14 9-6 15,-14-9-6-15,6 16-6 0,-6-16-6 16,5 19-1-16,-5-19-7 0,7 21-5 0,-7-21-9 15,11 20-15-15,-11-20-9 0,11 18 0 16,-11-18 0-16,14 16-2 0,-14-16 3 0,13 13 7 16,-13-13 6-16,14 8 3 0,-14-8 3 15,0 0 1-15,17 5 2 0,-17-5 2 0,0 0-3 16,0 0 3-16,23 0-1 0,-23 0 0 16,0 0-2-16,0 0-2 0,0 0 1 0,20 2-2 15,-20-2 1-15,0 0 1 0,11 7 1 16,-11-7 0-16,0 0 3 0,9 10-1 0,-9-10 2 15,0 0-1-15,0 0-1 0,9 11 2 0,-9-11 4 16,0 0 2-16,0 0 0 0,0 0-2 16,0 0 1-16,0 0-1 0,0 0-1 0,14-7 1 15,-14 7-1-15,0 0 3 0,4-18 2 16,-4 18-1-16,5-19 3 0,-5 19-1 0,4-21 5 16,-4 21 4-16,5-23-2 0,-5 23-1 15,7-22-2-15,-7 22-5 0,8-21-1 0,-8 21 0 16,7-18-3-16,-7 18-2 0,9-17-8 15,-9 17-23-15,10-15-21 0,-10 15-26 0,11-13-26 16,-11 13-26-16,12-12-29 0,-12 12-28 16,12-9-34-16,-12 9-52 0,11-10-68 0,-11 10-96 15,0 0-116-15,18-8-418 0,-18 8-566 16</inkml:trace>
  <inkml:trace contextRef="#ctx0" brushRef="#br0" timeOffset="50635.9">21776 8581 688 0,'8'9'529'0,"-8"-9"-82"16,9 9-46-16,-9-9-52 0,11 8-55 15,-11-8-23-15,14 6-23 0,-14-6-24 0,0 0-17 16,25 1-7-16,-25-1-12 0,18-3-6 16,-18 3-8-16,22-6-18 0,-22 6 12 0,23-9 0 15,-12 3-18-15,-11 6-17 0,18-12 11 16,-18 12 6-16,15-13-6 0,-15 13-4 0,7-12-5 15,-7 12-14-15,0 0-13 0,0-18-11 16,0 18-6-16,-7-10-4 0,7 10-18 0,-13-6-12 16,13 6-13-16,-18-2-10 0,18 2-4 0,-20 5 4 15,6 0 3-15,1 1 11 0,-1 3 11 16,-1 3 14-16,1 1 7 0,1 1 7 16,-1 1-2-16,5 0 1 0,3-1-4 0,1 0-5 15,0 1-2-15,5-15-7 0,-1 26-8 0,1-26-10 16,7 26-9-16,1-15-7 0,1-1-7 15,5-2-18-15,-1-1-49 0,3-2-78 0,1-2-86 16,2-2-123-16,3-3-142 0,5-3-131 16,2-2-305-16,3-1-703 0,6-5-1260 0</inkml:trace>
  <inkml:trace contextRef="#ctx0" brushRef="#br0" timeOffset="51511.54">22909 8604 337 0,'0'0'285'0,"0"0"-68"0,-13-5-46 0,13 5-34 15,0 0-28-15,0 0-9 0,0 0 7 0,0 0 9 16,0 0 7-16,-13-7 10 0,13 7 1 16,0 0 8-16,0 0 6 0,0 0-4 0,0 0 1 15,0 0 6-15,0 0-2 0,0 0 5 16,-9-9-4-16,9 9-1 0,0 0-6 0,0 0-6 16,0 0-6-16,0 0-6 0,0 0-3 15,0 0-13-15,0 0-7 0,0 0 3 0,-7 14-1 16,7-14-5-16,0 0-7 0,-2 21-6 15,2-21-14-15,0 20-1 0,0-20 0 0,-2 23-3 16,2-23-1-16,-2 22-8 0,2-22-1 16,0 21-2-16,0-21 3 0,-3 18 0 0,3-18 2 15,0 0 1-15,0 20 9 0,0-20 15 16,0 0 17-16,0 0-11 0,0 0-2 0,0 0-3 16,0 0-10-16,0 0-9 0,0 0-11 0,11-8-11 15,-11 8-10-15,11-24-3 0,-4 9-7 16,2-2 0-16,0-3 2 0,0 2 0 0,1-1 9 15,0 1 9-15,-1 1 13 0,3 1 7 16,-2 3-2-16,-1 2-6 0,1 1-12 0,-10 10 3 16,17-14 10-16,-17 14 19 0,16-5 8 15,-16 5-3-15,0 0-6 0,20 8-3 0,-20-8 2 16,12 15-2-16,-5-4-5 0,-3 2-4 16,0 1-5-16,0 1-8 0,-1 1-4 0,0 0-6 15,-3 2-9-15,0-1-7 0,0-1-5 0,0 1-7 16,-3-1-19-16,3-1-31 0,0-15-40 15,-3 27-47-15,3-27-56 0,-4 24-75 0,4-24-62 16,-4 18-70-16,4-18-68 0,0 0-53 16,-5 18-67-16,5-18-166 0,0 0-587 0,0 0-930 15</inkml:trace>
  <inkml:trace contextRef="#ctx0" brushRef="#br0" timeOffset="52198.65">23112 8756 109 0,'0'0'656'0,"11"-6"-134"0,-11 6-78 0,0 0-17 16,18-9-56-16,-18 9-48 0,15-6-36 16,-15 6-32-16,17-7-31 0,-17 7-29 0,18-10-25 15,-18 10-8-15,22-10-9 0,-11 4-18 16,1-1-19-16,0 1-14 0,0-2-10 0,-1 2-7 16,-11 6-4-16,21-14 1 0,-10 6 0 15,-11 8-3-15,15-14-4 0,-15 14-3 0,16-13 6 16,-16 13 2-16,11-14 9 0,-11 14 7 15,9-13-8-15,-9 13 1 0,5-13-7 0,-5 13-7 16,0 0-8-16,0-18-8 0,0 18-6 0,0 0-7 16,-7-14 2-16,7 14-11 0,0 0-9 15,-12-7-8-15,12 7-2 0,0 0-2 0,-19 3 0 16,19-3-1-16,-18 9 1 0,7-2 6 16,-1 2 1-16,1 1 3 0,0 1-3 0,1 1 0 15,0 0-6-15,1 2 0 0,2 0-3 16,0-1 0-16,3 1 3 0,-1 1 2 0,5-15 1 15,-2 24-4-15,2-24 6 0,2 24 4 16,-2-24 4-16,9 21-1 0,-9-21-1 0,14 20-3 16,-3-12-1-16,-1-1-6 0,-10-7-1 0,24 9-2 15,-24-9-2-15,27 4-4 0,-27-4-1 16,29-1-5-16,-14-2-11 0,4 0-7 0,-2-2-8 16,-1 0-2-16,0-1-7 0,1 0-6 15,0-2-8-15,-2 0-4 0,-1 0-4 0,-1-1 2 16,0 0 5-16,1 0 4 0,-3-1 4 15,-1 0 9-15,-1-1 7 0,-3 1 2 0,2-1 7 16,-8 11 2-16,8-21 3 0,-8 21 0 16,6-23 5-16,-6 23 1 0,0-23 2 0,0 23 8 15,-2-20 7-15,2 20 8 0,-4-18 8 16,4 18 7-16,-6-14-3 0,6 14-10 0,0 0-7 16,-12-10-1-16,12 10-1 0,0 0 3 15,-20 1 3-15,20-1 6 0,-14 9 6 0,14-9 2 16,-18 15 3-16,9-4 7 0,1 0-8 15,-2 2-3-15,3 1-3 0,0-1-5 0,1 2-5 16,2-1-2-16,0 0-4 0,4-14-1 0,-4 27-3 16,4-27-1-16,2 24-3 0,-2-24-4 15,6 22-2-15,-6-22-15 0,9 19-18 0,-9-19-27 16,14 14-39-16,-14-14-46 0,15 10-54 16,-15-10-59-16,17 1-69 0,-17-1-24 0,25-3-21 15,-25 3-34-15,29-9-41 0,-12 3-121 16,-2-1-606-16,3-2-783 0</inkml:trace>
  <inkml:trace contextRef="#ctx0" brushRef="#br0" timeOffset="52677.72">23763 8652 530 0,'9'-13'604'0,"-9"13"-83"15,0 0-52-15,7-12-44 0,-7 12-36 16,0 0-15-16,0 0-19 0,0 0-10 16,-3-14-29-16,3 14-58 0,0 0-50 0,0 0-38 15,0 0-29-15,0 0-22 0,-19 4-19 0,19-4-17 16,-12 11-16-16,12-11-12 0,-9 17-13 15,9-17-8-15,-7 20-9 0,7-20-3 0,-6 23-7 16,6-23-2-16,-5 24-5 0,5-24-12 16,3 23-6-16,-3-23-6 0,2 21-4 0,-2-21 0 15,7 17 6-15,-7-17 2 0,8 11 4 16,-8-11 0-16,0 0 3 0,16 4-1 0,-16-4 1 16,12-6-1-16,-12 6 2 0,16-14 1 15,-8 4 2-15,-1-2 4 0,3-2 19 0,-2-3 22 16,1-3 21-16,-1-1 3 0,-2-6 12 15,4-3-1-15,-5-1 0 0,0-1-2 0,-3-2 9 16,-1-2 11-16,-1 1 8 0,0 2 1 16,-2 0 25-16,0 7 14 0,0 2 5 0,0 5 2 15,0 1-8-15,0 3-15 0,2 15-20 0,-2-24-18 16,2 24-17-16,-2-16-9 0,2 16 0 16,0 0-4-16,0 0-4 0,0 0 3 0,0 0 10 15,0 0 10-15,-1 24 3 0,1-24-15 16,1 32-68-16,-1-11 0 0,0 4 0 0,0 0 0 15,1 1 0-15,0 1 0 0,-1-2 0 16,1 2 0-16,0-1 0 0,-1 0 0 0,2-2 0 16,-2-2 0-16,0-1 0 0,2-2 0 0,-2-1-153 15,3-1-196-15,-3-17-73 0,1 25-51 16,-1-25-32-16,2 20-21 0,-2-20-30 0,0 0-90 16,5 18-803-16,-5-18-1062 0</inkml:trace>
  <inkml:trace contextRef="#ctx0" brushRef="#br0" timeOffset="53448.91">23918 8726 582 0,'0'0'531'0,"0"0"-86"15,0 0-53-15,21 1-40 0,-21-1-41 16,0 0-42-16,15-5-33 0,-15 5-30 0,18-5-21 16,-18 5-20-16,18-8-20 0,-18 8-9 15,21-10-6-15,-21 10-4 0,20-11 8 0,-20 11-2 16,18-11 7-16,-18 11 14 0,18-11 10 15,-18 11 9-15,13-12-4 0,-13 12-3 0,12-14-4 16,-12 14-11-16,6-14-7 0,-6 14-4 0,4-13-4 16,-4 13-3-16,0 0-8 0,1-18-5 15,-1 18-4-15,0 0-7 0,-5-13-22 0,5 13-18 16,0 0-11-16,0 0-9 0,-18-2-4 16,18 2 1-16,-14 8 0 0,14-8 5 0,-20 14-4 15,11-5-2-15,0 2-7 0,-1 0-10 16,0 1-4-16,4 1-6 0,-2 0-5 0,2 1-4 15,1-1-16-15,1 1-24 0,4-14-37 16,-5 23-34-16,5-23-45 0,1 22-42 0,-1-22-27 16,4 17-22-16,-4-17-31 0,9 11-34 0,-9-11-23 15,0 0-16-15,22 5-5 0,-22-5 13 16,23-5-3-16,-8-1 10 0,1 0 7 0,1-2 37 16,0-2 56-16,0-1 45 0,2 0 71 15,-1-2 71-15,-4 0 70 0,0-2 69 0,0 2 63 16,-2 2 44-16,-1 0 36 0,-2 2 49 15,-9 9 26-15,12-15 24 0,-12 15-6 0,10-12-15 16,-10 12-49-16,0 0-44 0,0 0-36 16,0 0-27-16,0 0-18 0,0 0-22 0,0 0-23 15,0 0-18-15,-7 15-20 0,7-15-14 16,-3 20-8-16,3-20-7 0,0 24-6 0,0-24-7 16,0 29-37-16,3-14 5 0,3 0 5 15,-2-1-3-15,2 0 2 0,0 0-9 0,0-3 3 16,3-1 5-16,-9-10 3 0,17 13 0 15,-17-13 2-15,20 3 0 0,-20-3-12 0,23-5-3 16,-12-2 1-16,3 0 2 0,-3-4 5 0,2-2 2 16,0-2 2-16,-3-4 4 0,1-4 0 15,1-2 7-15,-3-4 18 0,-1-4 16 0,1-7 23 16,-3-4 7-16,0-4 15 0,-4-2 8 16,1-2 13-16,-3 2 37 0,0 4 28 0,-1 10 31 15,-1 3 19-15,2 7 5 0,-1 2-7 16,0 5-12-16,-1 4-158 0,2 15-47 0,-4-20 0 15,4 20 0-15,0 0 0 0,0 0 0 16,0 0 0-16,-6 21 0 0,7-2 0 0,-1 5 0 16,2 4 0-16,1 5 0 0,0 1 0 0,0 1 0 15,1 1 0-15,0 1 0 0,0-3 0 16,1 0 0-16,0-1 0 0,-1-2 0 0,-1-5 0 16,2-1-309-16,-2-2-185 0,0-2-81 15,-1-4-67-15,-2-17-190 0,4 28-856 0,-4-28-1362 16</inkml:trace>
  <inkml:trace contextRef="#ctx0" brushRef="#br0" timeOffset="54699.16">21456 9347 483 0,'17'2'545'0,"-17"-2"-77"0,0 0-52 16,0 0-42-16,0 0-57 0,0 0-32 0,0 0-33 15,0 0-31-15,0 0-20 0,0 0-10 16,0 0-6-16,-14 9-12 0,14-9-4 0,-15 10-9 15,15-10-3-15,-19 15-4 0,10-6-15 16,-3 3-13-16,-1 1-19 0,0 1-15 0,2 0-16 16,0 1-16-16,1-1-10 0,3 0-11 15,1-1-9-15,1 1-6 0,5-14-4 0,-4 23-4 16,4-23-2-16,-2 19-4 0,2-19-1 16,4 16-1-16,-4-16 3 0,5 12-1 0,-5-12-2 15,0 0 1-15,15 8-2 0,-15-8 0 0,0 0 1 16,18-6 0-16,-18 6 4 0,14-11 2 15,-14 11 1-15,17-17 4 0,-8 7 3 0,-1-1 1 16,0-1 2-16,-1 0-3 0,0-1-1 16,2 0-3-16,-2 0 3 0,-1 1-1 0,-6 12 2 15,9-23-4-15,-9 23-4 0,8-16-7 16,-8 16-6-16,8-12 0 0,-8 12 2 0,0 0 2 16,0 0 2-16,0 0-2 0,15 5 0 15,-15-5-2-15,10 16 1 0,-10-16 0 0,9 22 4 16,-5-9 8-16,1 0 14 0,1 0 6 15,2 0 8-15,-2-1 3 0,0-1 0 0,-6-11-5 16,12 17 3-16,-12-17 7 0,13 13 9 16,-13-13 6-16,12 6-5 0,-12-6-2 0,0 0-7 15,22-4-7-15,-22 4-9 0,19-12-6 0,-9 3-4 16,1-1-3-16,3-4-2 0,-1 0 4 16,1 0 22-16,-1-1 16 0,2 0 11 0,-2 2 2 15,1 0-2-15,-4 3-12 0,1 1-8 16,-11 9-6-16,16-12 2 0,-16 12 9 0,15-6 8 15,-15 6-5-15,0 0-8 0,19 3-8 16,-19-3-9-16,11 9-7 0,-11-9-7 0,11 13-3 16,-11-13-6-16,10 17-17 0,-10-17-26 15,8 18-31-15,-8-18-38 0,7 20-43 0,-7-20-53 16,6 21-63-16,-6-21-48 0,5 20-45 0,-5-20-43 16,5 18-14-16,-5-18-29 0,4 14-31 15,-4-14-95-15,0 0-103 0,9 13-387 0,-9-13-668 16</inkml:trace>
  <inkml:trace contextRef="#ctx0" brushRef="#br0" timeOffset="55136.89">22029 9470 428 0,'11'-20'685'0,"-11"20"-79"0,5-15-12 0,-5 15-40 16,0 0-33-16,2-18-39 0,-2 18-43 16,0 0-78-16,0 0-54 0,-7-13-46 15,7 13-45-15,0 0-42 0,0 0-30 0,-19 9-29 16,19-9-24-16,-8 14-21 0,8-14-13 15,-10 20-13-15,10-20-20 0,-7 24-24 0,7-24-19 16,-6 25-17-16,6-25-6 0,-1 24-5 16,1-24-1-16,1 22-5 0,-1-22-3 0,8 17 9 15,-8-17 11-15,5 11 7 0,-5-11 6 16,0 0 6-16,17 3 2 0,-17-3 5 0,14-8 1 16,-14 8 3-16,17-16 0 0,-7 4 6 15,1-3 16-15,1-1 19 0,-2-2 17 0,1-3 17 16,-3-4 18-16,5-3 26 0,-4-1 0 0,-1-2 3 15,-3-2-4-15,2-2-4 0,-3-1-2 16,-3 1 2-16,1 1 20 0,-2 6 22 0,2 1 14 16,-4 5 11-16,2 4 3 0,0 1-12 15,0 17-16-15,0-25-25 0,0 25-24 0,0 0-15 16,-3-16-27-16,3 16-59 0,0 0 0 16,0 0 0-16,-2 17 0 0,2-17 0 0,2 28 0 15,-2-9 0-15,3 4 0 0,-1 2 0 16,0 0 0-16,0 3 0 0,2 2 0 0,1 0 0 15,-2-1 0-15,2-3 0 0,-1-1 0 0,0 0-174 16,0-2-187-16,1-1-129 0,1-1-102 16,0-5-164-16,-2 0-1080 0,2-3-1545 0</inkml:trace>
  <inkml:trace contextRef="#ctx0" brushRef="#br0" timeOffset="56033.01">23091 9389 440 0,'0'0'599'0,"0"0"-98"0,0 0-56 16,0 0-40-16,0 0-27 0,0 0-29 0,0 0-11 15,0 0-18-15,0 0-25 0,0 0-22 16,-17-3-38-16,17 3-27 0,0 0-22 0,-20 5-16 16,20-5-13-16,-19 8-19 0,19-8-16 0,-22 12-19 15,11-4-18-15,0 1-13 0,-1 1-14 16,1 1-9-16,2-1-10 0,0 2-9 0,0-1-6 16,2 0-3-16,7-11-5 0,-10 19-4 15,10-19-2-15,-8 17-4 0,8-17-1 0,0 0 1 16,-2 19-2-16,2-19 4 0,0 0-3 15,0 0 2-15,10 11-1 0,-10-11-2 0,0 0 2 16,14-4-3-16,-14 4 1 0,14-10 0 16,-14 10-3-16,14-13 1 0,-14 13 0 0,18-15 0 15,-9 5-1-15,0 1 0 0,-9 9 1 16,15-16 3-16,-15 16 1 0,13-13 0 0,-13 13-1 16,9-10 2-16,-9 10 1 0,0 0 22 15,12-6 10-15,-12 6-4 0,0 0 0 0,0 0-8 16,11 13-8-16,-11-13-2 0,0 0 0 15,4 22-10-15,-4-22-11 0,2 18-28 0,-2-18-46 16,0 20-56-16,0-20-48 0,3 18-48 0,-3-18-46 16,5 18-32-16,-5-18-26 0,7 13-32 15,-7-13-70-15,0 0-124 0,15 8-535 0,-15-8-711 16</inkml:trace>
  <inkml:trace contextRef="#ctx0" brushRef="#br0" timeOffset="56511.44">23363 9393 547 0,'0'0'735'0,"0"0"-126"0,0 0-57 16,0 0-55-16,-2-17-40 0,2 17-46 15,0 0-45-15,0 0-42 0,-20 0-38 0,20 0-23 16,-15 8-32-16,15-8-30 0,-19 13-31 0,8-3-26 16,0 1-31-16,1 2-21 0,-1 2-22 15,1-1-12-15,2 1-14 0,2 0-14 0,-1 1-12 16,3-2-13-16,2 1-10 0,2-15-7 15,-3 25-5-15,3-25-9 0,3 22-5 0,-3-22 1 16,4 18 4-16,-4-18 2 0,9 11-4 16,-9-11-5-16,0 0-7 0,18 3-1 0,-18-3-1 15,16-10 7-15,-16 10 6 0,20-17 6 16,-11 6 5-16,0-2 7 0,2-2 5 0,-2-2 7 16,-1-1 14-16,-1-2 13 0,0-1-3 15,-2-1 0-15,-1-2 3 0,-2-1 2 0,0-2 2 16,-1 1 14-16,-1 0 18 0,0 1 13 15,0 3 22-15,0 3 19 0,0 0-1 0,-1 2-9 16,1 17-14-16,0-27-22 0,0 27-13 0,-1-22-20 16,1 22-12-16,0 0-5 0,0-21-3 15,0 21 0-15,0 0 0 0,0 0 1 0,0 0-4 16,0 0-1-16,0 0 1 0,10 7 2 16,-10-7-2-16,8 19 10 0,-8-19-3 0,4 29-2 15,-1-12-3-15,0 3-4 0,-2-1-1 16,1 5-5-16,-2-1-11 0,2 2-32 0,0 0-40 15,-2-1-45-15,3 1-60 0,-1-1-53 16,0-2-65-16,3-1-62 0,-1-2-27 0,-1-2-28 16,1-2-36-16,2-2-103 0,-6-13-724 15,11 18-885-15</inkml:trace>
  <inkml:trace contextRef="#ctx0" brushRef="#br0" timeOffset="56992.07">23706 9419 323 0,'0'0'719'16,"5"-11"-138"-16,-5 11-48 0,0 0-53 15,5-15-41-15,-5 15-32 0,0 0-20 0,0 0-22 16,0-18-25-16,0 18-39 0,0 0-48 16,0 0-38-16,-12-6-26 0,12 6-15 0,-12 5-21 15,12-5-25-15,-17 13-22 0,8-3-20 0,-2 1-16 16,2 3-16-16,1 2-12 0,-1 1-9 15,2 1-10-15,2-2-12 0,1 0-12 16,2-1-16-16,2-15-12 0,-3 27-9 0,3-27-7 16,3 22-6-16,-3-22-7 0,8 17 7 0,-8-17 5 15,10 11-7-15,-10-11-10 0,0 0-6 16,21 1 4-16,-21-1 6 0,19-9 10 0,-9 2 9 16,1-2 8-16,-1-2 8 0,-1-1 8 15,0 0 16-15,3-4 9 0,-4-1 14 0,-1-2 21 16,1-2 7-16,-3-1 9 0,0-2 12 15,-2-2 17-15,1-4 3 0,-2 2-1 0,0 2-1 16,0 1 16-16,-2 5 18 0,0 1 7 0,3 2-6 16,-3 17-14-16,0-25-15 0,0 25-5 15,0 0-10-15,-3-17-11 0,3 17-14 0,0 0-8 16,0 0-6-16,-2 17 0 0,2-17-4 16,0 30-6-16,2-12-3 0,0 6-7 0,0 1-4 15,2 1-5-15,-2 4-5 0,4 0-14 16,-1-1-23-16,1 0-26 0,0-1-41 0,0-4-66 15,1-1-104-15,-3-1-99 0,2-1-101 16,-3-5-175-16,3-2-263 0,-1-1-532 0,-5-13-1047 16</inkml:trace>
  <inkml:trace contextRef="#ctx0" brushRef="#br0" timeOffset="59616.95">18932 8576 897 0,'0'0'639'0,"0"0"-68"16,0 0-48-16,0 0-53 0,0 0-39 0,0 0-45 16,0 0-33-16,0 0-37 0,0 0-36 15,0 0-47-15,0 0-41 0,0 0-33 0,-2 19-26 16,2-19-23-16,2 19-19 0,-2-19-18 16,1 23-15-16,-1-23-9 0,1 25-12 0,-1-25-8 15,1 27-11-15,-1-27-27 0,-1 26-33 16,1-26-37-16,0 25-43 0,0-25-45 0,-1 23-50 15,1-23-42-15,-1 21-38 0,1-21-59 16,-1 16-107-16,1-16-216 0,0 0-367 16,-4 19-665-16</inkml:trace>
  <inkml:trace contextRef="#ctx0" brushRef="#br0" timeOffset="59950.1">18803 8732 57 0,'0'0'745'0,"0"0"-124"0,0 0-83 0,-19-3-56 15,19 3-60-15,0 0-38 0,0 0-37 0,0 0-15 16,0 0-3-16,0 0-8 0,0 0-4 16,0 0 5-16,0 0-16 0,0 0-23 0,19-9-28 15,-19 9-41-15,24-2-44 0,-24 2-34 16,27-1-28-16,-27 1-32 0,27-1-47 0,-27 1-48 16,31-1-73-16,-31 1-79 0,29-1-74 15,-10 0-92-15,-2-2-43 0,0 1-71 0,-17 2-124 16,31-6-862-16,-31 6-1049 0</inkml:trace>
  <inkml:trace contextRef="#ctx0" brushRef="#br0" timeOffset="61451.07">19023 7436 331 0,'0'0'457'15,"0"0"-77"-15,0 0-60 0,0 0-41 0,0 0-25 16,0 0-18-16,-5-12-30 0,5 12-22 16,0 0-18-16,0 0-15 0,0 0-12 0,0 0-10 15,0 0-10-15,0 0-9 0,0 0-7 16,0 0 13-16,0 0-12 0,0 0-5 0,0 0-2 15,0 0 5-15,0 0 2 0,0 0 5 16,0 0-10-16,0 0-13 0,0 0-10 0,0 0 0 16,0 0-2-16,9 11-6 0,-9-11-8 15,0 0-6-15,8 17-5 0,-8-17 2 0,6 12-4 16,-6-12-4-16,7 17-6 0,-7-17-1 16,9 18-3-16,-9-18-3 0,9 19-5 0,-9-19-2 15,10 20-4-15,-10-20-1 0,10 22 0 0,-4-10 0 16,-1 1 8-16,1-1 0 0,-1 1 2 15,1-1 0-15,-1 2 0 0,0-1-4 0,0 1-5 16,2 0-1-16,-2-1-1 0,0 1-3 16,0 0-1-16,2 0-3 0,-2 0-1 0,0 0 0 15,1 0 2-15,0 1 0 0,0 0-1 16,-1-1 1-16,2 1 2 0,-2-1 2 0,0 2-1 16,0-1 2-16,0 0 1 0,1 0 2 15,-1 0 1-15,-1 1 0 0,1 0 5 0,-1 0-1 16,1-1-3-16,-1 2-1 0,1 0-1 0,-1 0-2 15,0-1 1-15,-1 2 3 0,1 0-5 16,-1-1-2-16,0 1 2 0,0 0 0 0,2-1 0 16,-2 0-2-16,0 0-1 0,0 1 2 15,1-1-1-15,-2 1-2 0,2-1-1 0,-1 1 0 16,0 0-1-16,0-1 0 0,1 2-3 16,0 2 0-16,-1-2 2 0,1 3 1 0,-1-2-3 15,0 2-2-15,0-1 2 0,1 1-5 16,-1-1 0-16,1 0 3 0,-1 1-1 0,-1 0 4 15,-1-2 1-15,1 2 6 0,0 1-2 0,-1-3 3 16,0 1 13-16,0 0-4 0,0 0-3 16,-1 0-5-16,1 0-2 0,-1 0-2 0,0 0 2 15,1 0-8-15,-1 0 4 0,1 0-3 16,-1-1-1-16,0 0 0 0,0 1-2 0,-1-2-2 16,0 1 1-16,1-1 1 0,-1 0-1 15,-1 1-1-15,1-1 0 0,-1 0-1 0,-1 0 1 16,0 2 1-16,0 0 4 0,-2 0 5 15,1-3 5-15,0 2-1 0,-1-1-1 0,-1 1 0 16,1-1-4-16,-2 0-3 0,0 0 3 16,0 1-4-16,0-1 0 0,-1 0 0 0,0 1-3 15,-1 1 1-15,0-1 4 0,-1 1 2 0,0 3 5 16,-1 0 4-16,-1-1 5 0,1 1-3 16,-1-1 1-16,1 1 3 0,-1-2-2 15,0 1 1-15,0 0 0 0,0-1 0 0,0-2-3 16,2 0-1-16,-1-1 6 0,0 0-4 0,1-2-3 15,-1 1 3-15,1-3 1 0,2-1-1 16,0 0-2-16,-1-2-7 0,2 1-3 0,0-2-1 16,0-1-3-16,7-10-3 0,-12 18-2 15,12-18-5-15,-9 15-7 0,9-15-5 0,-9 12-5 16,9-12-7-16,-7 12-9 0,7-12-19 0,0 0-20 16,-9 12-40-16,9-12-48 0,0 0-54 15,-7 10-65-15,7-10-73 0,0 0-47 0,0 0-95 16,-13 6-212-16,13-6-622 0,0 0-932 15</inkml:trace>
  <inkml:trace contextRef="#ctx0" brushRef="#br0" timeOffset="63262.23">14334 7552 23 0,'0'0'604'0,"0"0"-136"0,0 0-72 0,0 0-51 16,0 0-41-16,0 0-40 0,0 0-27 0,0 0-25 16,0 0-22-16,0 0-9 0,0 0-15 15,0 0-6-15,0 0-3 0,0 0 0 0,0 0-12 16,0 0-10-16,0 0-1 0,0 0-18 16,0 0-13-16,0 0-1 0,0 0-2 0,0 0-8 15,-11 7 0-15,11-7-7 0,0 0-3 16,-11 11-5-16,11-11-7 0,-8 8-2 0,8-8-6 15,-11 11-1-15,11-11-3 0,-11 13-4 0,11-13-6 16,-11 15-6-16,11-15 3 0,-13 17-4 16,13-17 0-16,-13 19 1 0,6-8 8 0,-2 0 4 15,4 1 2-15,-3 0 1 0,1 1 1 16,-2 1 7-16,2 0-1 0,-1 2 2 0,-1 0-8 16,0 1-1-16,0 1-6 0,1 0-2 15,0 0-12-15,-2 2 1 0,3-1-9 16,-1 1 1-16,-1 0-3 0,2 0 0 0,0 2-3 0,1-1-3 15,-1 1-5-15,0 0-5 0,2 1 1 16,-1 0 1-16,1-2-3 0,0 2-3 0,0-2-2 16,0 2 2-16,1-1-1 0,0 0 0 15,1 0-2-15,-1 0 0 0,0 0-1 0,1 1 3 16,-1-2-1-16,2 2 1 0,-1-1 1 16,1 1 3-16,0-1-3 0,0 1 0 0,0 0 1 15,1-3-1-15,0 1-1 0,0 0 2 16,1 0 1-16,-1 3 4 0,1 0 5 0,0-1 11 15,0 2 10-15,0-1 5 0,0 0 3 16,0 3-2-16,0-2 0 0,0 0-2 0,1 0 3 16,0 2-1-16,-1-1-2 0,1 0-2 15,1-1-1-15,-1 0-3 0,1 2-5 0,0-2-5 16,0 0-4-16,1 1-4 0,-1 0-1 0,2 0-1 16,0 0 0-16,1 3 1 0,0 0 0 15,0 0 1-15,1 0 3 0,0 1 0 0,0-2 1 16,-1 2 0-16,2-1 1 0,-2 0-2 15,2 0-2-15,0-1-1 0,-2-3 0 0,2 3-3 16,-2-4-2-16,3-1-2 0,-1 0-1 0,1 0-4 16,-1-1 1-16,2-1-3 0,-1 0 1 15,1 1-2-15,2-2 1 0,-1 0-1 0,-1 1 0 16,0-1 2-16,2 0-1 0,-1-1 1 16,0 0-2-16,1 1 1 0,-2-1 3 0,1-1 0 15,0 0 0-15,-1 0 0 0,0-1 0 16,1 0 0-16,-2-3-3 0,-1 0 2 0,1 0-1 15,-1-2-4-15,0 0 2 0,-1 0-2 16,-6-12 0-16,11 19 1 0,-11-19-1 0,11 16-1 16,-11-16 0-16,8 14 0 0,-8-14 2 15,0 0 0-15,9 14 4 0,-9-14 0 0,0 0 1 16,8 12 0-16,-8-12-1 0,0 0-2 0,0 0-1 16,8 13-1-16,-8-13-2 0,0 0-1 15,0 0 2-15,0 0-4 0,7 10 2 0,-7-10 2 16,0 0-2-16,0 0-11 0,0 0-12 15,0 0-16-15,0 0-17 0,0 0-37 0,0 0-57 16,0 0-88-16,0 0-101 0,0 0-83 16,0 0-83-16,0 0-182 0,0-18-277 0,0 18-491 15,-6-24-1070-15</inkml:trace>
  <inkml:trace contextRef="#ctx0" brushRef="#br0" timeOffset="65056.6">21048 7291 293 0,'0'0'395'0,"0"0"-68"0,0 0-33 16,0 0-46-16,0 0-24 0,0 0-23 0,0 0-19 16,0 0-7-16,0 0-16 0,0 0-4 15,0 0-6-15,0 0-6 0,0 0-10 0,0 0-4 16,0 0-5-16,0 0-13 0,0 0 17 16,0 0-6-16,-7 13-3 0,7-13-7 0,0 0-5 15,-10 10-12-15,10-10-8 0,0 0-7 16,-12 11-12-16,12-11-7 0,-9 11 0 0,9-11 2 15,-12 13 4-15,12-13 4 0,-13 14-3 0,13-14-4 16,-14 15-9-16,14-15-3 0,-13 18 5 16,6-8 0-16,-1 2 3 0,1-1 2 0,0 2-1 15,0-1-3-15,-1 2-3 0,2 1 1 16,-3 3-5-16,3 0-8 0,-4 2-3 0,3 1-2 16,1 2-8-16,-2 4-2 0,0 1-2 15,0 1-4-15,1 2-2 0,0 1-3 0,0 2-3 16,0 5-4-16,-1-1 1 0,1 2-4 15,0 1 6-15,2 0 5 0,-2 1 15 0,3 0 19 16,-3 0 15-16,2 1 2 0,-1 0 7 0,0 0 5 16,1 3-2-16,0 0 11 0,1 0-1 15,0 0 0-15,-1 1-11 0,1 0 7 0,1-1-4 16,0 0-3-16,1-1-2 0,1 0-5 16,2-6-6-16,0 6 7 0,1-1-1 0,3-3-5 15,-3 1 1-15,3-1-5 0,2-1-7 16,-1 0-7-16,1-1 11 0,4-2-9 0,-3 0-7 15,1-5 0-15,3 3 2 0,-3-4-7 16,2-2-1-16,0 2 10 0,0-2-2 0,-1 0-3 16,3 0-2-16,-2 0 1 0,0 1-6 15,1-1-2-15,1-2-5 0,-1 1-4 0,-2-2-6 16,0-1-2-16,1 0-3 0,0 0-3 0,-2-4-2 16,-1-1-8-16,2-2 0 0,-3 1 0 15,0-2 0-15,2-2 0 0,-3-1 0 0,1 0 0 16,-1-2 0-16,0 0 0 0,-6-12 0 15,10 19 0-15,-10-19 0 0,8 18 0 0,-8-18 0 16,10 14 0-16,-10-14 0 0,5 11 0 16,-5-11 0-16,0 0 0 0,9 14 0 0,-9-14 0 15,0 0 0-15,0 0 0 0,6 13 0 16,-6-13-69-16,0 0-74 0,0 0-64 0,0 0-117 16,0 0-96-16,0 0-95 0,0 0-135 15,0 0-221-15,7-16-710 0,-7 16-1229 0</inkml:trace>
  <inkml:trace contextRef="#ctx0" brushRef="#br0" timeOffset="66682.86">24561 7117 287 0,'0'0'490'0,"0"0"-88"16,-9-13-65-16,9 13-35 0,0 0-31 15,0 0-20-15,-9-11-30 0,9 11-16 0,0 0-12 16,0 0-12-16,0 0-8 0,-7-9-8 16,7 9 4-16,0 0-20 0,0 0-16 0,0 0-9 15,0 0-24-15,0 0-11 0,0 0 1 16,0 0 2-16,0 0 1 0,0 0 0 0,0 0 0 16,0 0-3-16,-11 11-4 0,11-11-2 15,0 0 3-15,2 18-2 0,-2-18-5 0,3 16-5 16,-3-16-6-16,4 18-7 0,-4-18-1 15,4 23-4-15,-4-23-2 0,7 24-3 0,-4-10-5 16,1 0 0-16,1 1 3 0,-2 0-1 0,1 1-6 16,0 1 2-16,1 1-2 0,-1 1 0 15,3-1-2-15,-1 3-3 0,0-3-3 0,-1 2 2 16,0 0-4-16,2-1 4 0,-1 1-2 16,0 0 1-16,-1-1-2 0,1 1 0 0,-1-1 6 15,3 2-1-15,-3-2-2 0,1 0 1 16,0 1 0-16,-1-1-1 0,2 2 0 0,-3-2-1 15,2 0 0-15,-1 3-2 0,0-2-7 16,0 1 9-16,1 0 1 0,-1 0-1 0,0 1 0 16,-2-2-4-16,2 1 1 0,-1 1-3 15,0-1 0-15,1 2 6 0,0-1 2 0,-1 0-4 16,0 1-2-16,0 0 2 0,0 0-7 0,2 2 0 16,-2-1-1-16,0 0 1 0,1 1-3 15,-1 0-1-15,1 0-4 0,0 0-1 0,-1 0 0 16,1 0-3-16,-1 0-1 0,-1 0-4 15,0 0 1-15,0 1-3 0,-1 0-1 0,0 0-2 16,-1-1 1-16,1 1-1 0,-2-1-1 16,0 1-2-16,0 0 1 0,0 0-1 0,-2-1 1 15,1 1-3-15,-1 0 2 0,0-1-3 0,-1 1 2 16,0 0-1-16,0-1 1 0,-1 0-2 16,1 0 0-16,-2 0 0 0,1 0 2 15,0 0-1-15,-1 0 1 0,-1-2-2 0,1 2 2 16,-4 2 1-16,2 0 0 0,-1-1-3 0,1 0 1 15,-3 0 2-15,0 1 0 0,2-2 1 16,-2 1-2-16,0-1 0 0,0 0 0 0,-1 1-1 16,-1-1 0-16,1 1 2 0,-1-1-2 15,0 0 1-15,1 0-1 0,-3 0 1 0,2-1-2 16,-2 1 3-16,1 0-2 0,-1-1 0 0,0 1 3 16,-1-1 2-16,0-1 0 0,-1 1 6 15,2-1 15-15,-4-1 8 0,5 0-6 0,-3-1 1 16,1-1-2-16,1-3-3 0,3-1-6 15,0-1-3-15,0-3-2 0,2 0-5 0,0-2 0 16,3 1-3-16,6-11 0 0,-13 15-3 16,13-15-5-16,-10 13-14 0,10-13-11 0,-9 10-17 15,9-10-21-15,0 0-34 0,-10 11-59 16,10-11-111-16,0 0-120 0,0 0-113 0,0 0-151 16,-15-6-321-16,15 6-484 0,-4-13-1077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6-26T16:52:54.2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19088 2894 643 0,'0'0'511'0,"0"0"-72"0,0 0-46 16,0 0-14-16,0 0-32 0,0 0-30 15,0 0-32-15,0 0-33 0,0 0-25 0,0 0-20 16,0 0-11-16,0 0-12 0,0 0-13 15,0 0-4-15,0 0-10 0,0 0-5 0,0 0-5 16,0 0-4-16,0 0 1 0,0 0-5 16,0 0-5-16,0 0 0 0,0 0-4 0,0 0-5 15,0 0-10-15,0 0-6 0,0 0-15 0,0 0-9 16,0 0-10-16,0 0-11 0,0 0-9 16,0 0 5-16,0 0-14 0,0 0 2 0,-5 16-3 15,5-16 1-15,0 0 1 0,2 24-1 16,-2-24 1-16,4 26 6 0,-2-9-3 0,0 0 3 15,0 2 1-15,2 3 1 0,1 0-3 16,-1 1 0-16,-1-1-5 0,1 0-5 0,0 0-7 16,-1 1-8-16,1-3 0 0,-1-1-5 0,1 0-3 15,-1-1-6-15,0-1-1 0,-1-2-2 16,1 1 1-16,-1-1-4 0,-2-15-5 0,3 24-16 16,-3-24-20-16,3 20-22 0,-3-20-24 15,2 16-33-15,-2-16-58 0,0 0-105 0,0 16-88 16,0-16-83-16,0 0-55 0,0 0-79 15,0 0-140-15,0 0-674 0,0 0-998 0</inkml:trace>
  <inkml:trace contextRef="#ctx0" brushRef="#br0" timeOffset="481.83">19062 2816 337 0,'0'0'578'15,"1"-17"-108"-15,-1 17-77 0,0 0-50 16,4-15-50-16,-4 15-46 0,0 0-34 0,11-14-27 16,-11 14-26-16,11-9-22 0,-11 9-13 15,15-9-18-15,-15 9-15 0,18-6-9 0,-18 6-11 16,21-3-9-16,-21 3-6 0,22 0-4 16,-22 0-1-16,22 3-3 0,-22-3 0 0,23 7-2 15,-23-7 5-15,21 10-1 0,-21-10 16 0,20 14 10 16,-20-14 9-16,17 16 8 0,-10-6 6 15,-7-10 4-15,12 21 3 0,-12-21 2 16,6 22 0-16,-6-22-3 0,4 24-7 0,-4-24-10 16,0 24-6-16,0-24-9 0,-3 23-13 15,3-23-11-15,-7 23-9 0,7-23-9 0,-10 22-7 16,10-22-24-16,-12 21-32 0,4-10-35 0,8-11-42 16,-15 17-67-16,15-17-52 0,-13 14-50 15,13-14-70-15,-14 13-124 0,14-13-251 0,-14 10-339 16,14-10-677-16</inkml:trace>
  <inkml:trace contextRef="#ctx0" brushRef="#br0" timeOffset="1185.63">19422 3289 281 0,'0'0'603'0,"0"0"-102"0,0 0-73 15,0 0-43-15,0 0-54 0,0 0-26 0,0 0-40 16,-11 7-41-16,11-7-37 0,0 0-36 16,0 0-27-16,0 0-20 0,0 0-15 0,0 0-13 15,0 0-3-15,0 0 7 0,0 0 10 16,-4 14 1-16,4-14-4 0,0 0-10 0,0 0-8 15,3 15-7-15,-3-15-6 0,0 0-6 16,2 15-7-16,-2-15-8 0,0 0-9 0,3 17-2 16,-3-17-4-16,0 0-6 0,3 17 0 0,-3-17-4 15,0 0 0-15,2 16-3 0,-2-16 1 16,0 0-4-16,0 0 2 0,3 17 0 0,-3-17 2 16,0 0 0-16,0 0 3 0,0 0 6 15,0 0-2-15,0 0-2 0,0 0 3 0,0 0-1 16,0 0 3-16,0 0 0 0,0 0-1 15,0 0-6-15,-5-16-2 0,5 16 0 0,-5-17 3 16,5 17 4-16,-6-19 4 0,6 19-1 16,-5-20 6-16,5 20 2 0,-4-18 5 0,4 18 6 15,-4-19-2-15,4 19-1 0,-2-17 3 0,2 17 1 16,-1-17 1-16,1 17 6 0,0 0-2 16,0-22 3-16,0 22-3 0,0 0-2 0,3-21-5 15,-3 21-4-15,4-14-8 0,-4 14-4 16,5-12-3-16,-5 12-5 0,9-14 0 0,-9 14-3 15,9-12-14-15,-9 12-35 0,11-13-34 16,-11 13-39-16,14-12-59 0,-14 12-64 0,14-12-42 16,-14 12-37-16,18-11-52 0,-18 11-103 15,19-11-142-15,-19 11-418 0,19-9-641 0</inkml:trace>
  <inkml:trace contextRef="#ctx0" brushRef="#br0" timeOffset="1624.07">19714 3112 478 0,'0'0'502'0,"0"0"-71"15,8 11-52-15,-8-11-33 0,0 0-35 16,0 0-32-16,6 14-15 0,-6-14-13 0,0 0-2 16,0 0-17-16,0 0-10 0,2 15-22 15,-2-15-15-15,0 0-25 0,0 0-15 0,-6 17-6 16,6-17-16-16,0 0-19 0,-10 18-20 15,10-18-13-15,-7 16-11 0,7-16-10 0,-9 18-9 16,9-18-8-16,-8 20-9 0,8-20-5 16,-8 21-2-16,8-21-3 0,-5 19-5 0,5-19-3 15,-2 21-2-15,2-21-6 0,1 18-1 16,-1-18-1-16,4 18-3 0,-4-18 1 0,9 15-1 16,-9-15 3-16,10 14 2 0,-10-14 0 15,12 10 2-15,-12-10 3 0,17 5-1 0,-17-5 2 16,16 2 12-16,-16-2 11 0,19-3 5 0,-19 3 0 15,18-7 6-15,-18 7 20 0,16-11 19 16,-16 11 12-16,15-14 4 0,-15 14 6 0,10-17-10 16,-10 17-11-16,6-19-13 0,-6 19-8 15,1-22-10-15,-1 22-10 0,-4-25-9 0,1 11-7 16,3 14-4-16,-7-24-10 0,7 24-19 16,-9-20-34-16,9 20-39 0,-10-18-53 0,10 18-52 15,-10-15-64-15,10 15-51 0,-8-12-53 16,8 12-67-16,0 0-154 0,-10-15-691 0,10 15-878 15</inkml:trace>
  <inkml:trace contextRef="#ctx0" brushRef="#br0" timeOffset="2081.96">20101 2915 419 0,'1'-17'558'16,"-1"17"-74"-16,-2-19-67 0,2 19-51 0,-4-21-53 15,4 21-36-15,-5-21-22 0,5 21-17 16,-9-21-16-16,9 21-5 0,-10-18 13 0,10 18-14 16,-10-17-11-16,10 17-29 0,-10-14-25 15,10 14-18-15,-10-9-26 0,10 9-24 0,0 0-16 16,-13-7-12-16,13 7-12 0,0 0-8 0,-14 5-6 15,14-5-7-15,-7 12-6 0,7-12-1 16,-4 19-2-16,4-19-1 0,-1 24-4 0,2-8 1 16,2 2 1-16,1 2 6 0,2 2 1 15,0 1 3-15,3 4 0 0,-1 2 1 0,1 0 10 16,2 0-1-16,-1 0 1 0,0 0 1 16,1-1 4-16,-1 1 10 0,-1-2 12 0,0-1 20 15,-2-3 6-15,-2-1 1 0,-1 1 5 16,-1-2-5-16,-1-3-5 0,0 0-9 0,-4-1-3 15,0 1-5-15,0-2-9 0,-2-2-9 16,-1 0-9-16,-2-1-9 0,-2-2-17 0,0 0-31 16,-1-3-38-16,-2 1-45 0,1-3-46 0,-1-1-61 15,12-5-59-15,-24 7-36 0,24-7-16 16,-23 2-25-16,23-2-59 0,-22-2-129 0,22 2-697 16,-18-8-839-16</inkml:trace>
  <inkml:trace contextRef="#ctx0" brushRef="#br0" timeOffset="2415.21">19895 3179 717 0,'0'0'622'0,"0"0"-100"0,0 0-54 0,0 0-47 15,0 0-16-15,0 0-2 0,0 0 2 0,0 0-16 16,0 0-35-16,9-14-20 0,-9 14-39 16,15-5-46-16,-15 5-47 0,20-6-41 15,-20 6-34-15,20-5-22 0,-20 5-46 0,24-5-60 16,-24 5-68-16,27-4-67 0,-27 4-82 0,26-4-66 15,-26 4-37-15,30-4-45 0,-30 4-56 16,32-4-130-16,-15 3-160 0,1-1-275 0,0 0-582 16</inkml:trace>
  <inkml:trace contextRef="#ctx0" brushRef="#br0" timeOffset="2667.18">20481 3130 286 0,'0'0'579'0,"0"0"-92"16,3 16-58-16,-3-16-32 0,0 0-39 16,6 18-28-16,-6-18-6 0,5 13-3 0,-5-13-8 15,4 15-16-15,-4-15-29 0,4 17-35 0,-4-17-29 16,3 18-38-16,-3-18-28 0,4 19-25 15,-4-19-23-15,2 19-20 0,-2-19-35 0,0 18-60 16,0-18-51-16,0 16-78 0,0-16-79 16,0 0-90-16,0 24-132 0,0-24-293 0,0 0-321 15,-4 12-685-15</inkml:trace>
  <inkml:trace contextRef="#ctx0" brushRef="#br0" timeOffset="2818.21">20435 3027 461 0,'0'0'665'0,"-7"-12"-145"16,7 12-103-16,0 0-88 0,-6-13-90 15,6 13-80-15,0 0-82 0,0 0-98 0,0 0-136 16,3-19-246-16,-3 19-323 0,0 0-233 16</inkml:trace>
  <inkml:trace contextRef="#ctx0" brushRef="#br0" timeOffset="3082.8">20652 2702 846 0,'0'0'608'0,"0"0"-80"0,0 0-30 16,0 0-63-16,12 8-46 0,-12-8-38 0,8 15-30 15,-8-15-27-15,10 23-39 0,-4-9-28 16,0 2-17-16,2 4-18 0,-1-1-25 0,0 2-19 15,0 0-28-15,0 1-17 0,-1 0-22 16,1 0-17-16,-2 1-10 0,1-1-12 0,-2 1-8 16,3-2-22-16,-4 2-40 0,0-3-29 15,0-1-25-15,-2-1-47 0,2-3-59 0,-1 1-58 16,-2-16-42-16,2 25-48 0,-2-25-79 0,1 20-191 16,-1-20-523-16,0 0-745 0</inkml:trace>
  <inkml:trace contextRef="#ctx0" brushRef="#br0" timeOffset="3332.95">20610 3017 776 0,'0'0'735'0,"0"0"-106"0,0 0-90 0,-14-7-52 16,14 7-10-16,0 0-4 0,0 0-34 0,0 0-50 15,16-10-49-15,-16 10-51 0,19-5-38 16,-4 1-33-16,0-1-44 0,3 0-37 0,2-1-43 16,2 1-61-16,-1-1-79 0,2-1-78 15,-2 1-86-15,2-1-93 0,0 0-57 0,-1 0-88 16,-2-1-157-16,-1 2-788 0,-2 0-997 16</inkml:trace>
  <inkml:trace contextRef="#ctx0" brushRef="#br0" timeOffset="5061.8">19164 3670 556 0,'0'0'466'0,"0"0"-68"0,0 0-55 16,0 0-35-16,0 0-28 0,0 0-33 15,0 0 5-15,0 0-20 0,0 0-21 0,0 0-14 16,0 0-10-16,0 0-3 0,0 0-5 16,-14-6-5-16,14 6-10 0,0 0-5 0,0 0 7 15,0 0 5-15,-16-4 5 0,16 4-2 16,0 0-3-16,0 0 6 0,-21-3-5 0,21 3-3 15,0 0 1-15,-22-1-10 0,22 1-19 0,-17-1-22 16,17 1-18-16,-21-1-12 0,21 1-2 16,-22-1-6-16,22 1-9 0,-25 0-9 0,25 0-7 15,-25 0-4-15,25 0-10 0,-27 2-7 16,27-2-9-16,-28 2-6 0,28-2-2 0,-31 5-4 16,15-3-2-16,0 2-2 0,-1 0-2 0,2 1 0 15,-2 0-3-15,1 2-1 0,-1-1-1 16,0 2 0-16,-2 1-3 0,2 0 1 15,-1 1-2-15,1 1 2 0,0 0 0 0,-1 1-1 16,2 0-1-16,-2 1-1 0,2 0 1 0,-1 1 0 16,0 0 0-16,2-1-1 0,-1 1 2 15,1 0 1-15,0 0-2 0,1 0-1 16,0 0 2-16,0-1 1 0,2 1-1 0,-1 0 0 16,2-2 1-16,0 1 1 0,1-2-1 0,1 0 1 15,0 0 1-15,-1-1 1 0,3 0 1 16,7-10-4-16,-13 17 1 0,13-17-1 0,-13 16 0 15,13-16 1-15,-10 12-2 0,10-12 0 16,-8 12 3-16,8-12-1 0,0 0-1 0,-12 14 1 16,12-14 1-16,0 0 2 0,-8 10 0 15,8-10 1-15,0 0 2 0,0 0 5 0,-8 10 4 16,8-10 4-16,0 0 3 0,0 0-2 0,0 0-1 16,0 0-4-16,0 0-5 0,0 0-3 15,-6-14-2-15,6 14-3 0,0 0 0 0,4-23-1 16,-4 23-1-16,4-24 0 0,-4 24-1 15,5-29-2-15,-2 14 1 0,1-1-2 0,-1 1 1 16,0-2-1-16,1 2 1 0,0 0-1 0,-1-1 1 16,1 3-1-16,0-1 2 0,-1 0 0 15,-3 14-2-15,7-22 1 0,-7 22 0 0,7-20 1 16,-7 20-2-16,5-18 1 0,-5 18 0 16,4-12 0-16,-4 12-1 0,0 0 1 0,5-16 1 15,-5 16-1-15,0 0-2 0,0 0 1 16,4-15-3-16,-4 15 3 0,0 0 1 15,0 0 1-15,0 0 1 0,0 0 1 0,0 0 0 16,0 0 1-16,0 0 2 0,0 0-3 0,0 0 1 16,-2 21 2-16,2-21-1 0,-5 16 0 0,5-16-1 15,-5 19 1-15,5-19 2 0,-6 21-2 16,6-21-2-16,-8 23 1 0,4-10 1 0,4-13-4 16,-7 26-1-16,3-12 2 0,4-14-1 15,-6 23 1-15,6-23-1 0,-6 24 1 0,6-24 0 16,-5 24-1-16,5-24 0 0,-4 22 0 15,4-22 0-15,-4 21 0 0,4-21 0 0,-2 19 0 16,2-19 6-16,-2 17 1 0,2-17 3 16,0 0 4-16,-1 22 4 0,1-22-2 0,0 0-1 15,2 18 2-15,-2-18-2 0,0 0 5 16,4 16 4-16,-4-16 8 0,0 0 5 0,7 13 15 16,-7-13 18-16,0 0 23 0,15 9 6 0,-15-9-19 15,15 4-80-15,-15-4 0 0,21 0 0 16,-21 0 0-16,26-4 0 0,-26 4 0 0,28-6 0 15,-12 3 0-15,1-2 0 0,-2 0 0 16,2 0-196-16,0-1-139 0,0 1-76 0,0-1-74 16,0 1-36-16,0-1-73 0,-3 2-97 0,2-1-880 15,-16 5-1215-15</inkml:trace>
  <inkml:trace contextRef="#ctx0" brushRef="#br0" timeOffset="6218.08">17796 4087 309 0,'0'0'500'15,"-1"-17"-77"-15,1 17-50 0,0 0-33 0,0 0-28 16,-4-14-35-16,4 14-26 0,0 0-18 16,0 0-13-16,0 0-11 0,-1-15-9 0,1 15-12 15,0 0-3-15,0 0-6 0,0 0-13 16,0 0-14-16,0 0-10 0,0 0-10 0,0 0-5 15,0 0-12-15,0 0-3 0,0 0 8 16,0 0 20-16,0 0 22 0,0 0 15 0,0 0 6 16,9 20-11-16,-9-20-9 0,6 27-26 0,-2-9-9 15,0 3 12-15,1 2 1 0,0 1-7 16,0 0-1-16,1 5-11 0,1 0-7 16,-1-1-7-16,0 1-6 0,-1 0-4 0,0 0-7 15,-1-3-5-15,2-1-8 0,-2 0-7 0,-1-1-10 16,1-1-9-16,-1-1-9 0,0-2-8 15,-1-2-7-15,0 0-5 0,1-1-20 0,0-3-3 16,-3-14 0-16,3 27 0 0,-3-27 0 16,4 22 0-16,-4-22 0 0,2 17 0 0,-2-17-17 15,0 0-47-15,2 19-27 0,-2-19-36 16,0 0-57-16,0 0-77 0,0 0-72 0,0 0-70 16,0 0-59-16,0 0-47 0,0 0-76 15,0 0-100-15,0 0-736 0,0 0-1027 0</inkml:trace>
  <inkml:trace contextRef="#ctx0" brushRef="#br0" timeOffset="6978.37">18056 4444 242 0,'0'0'573'0,"0"0"-103"0,0 0-75 15,0 0-48-15,0 0-24 0,0 0-52 16,0 0-35-16,0 0-29 0,0 0-25 0,0 0-6 16,0 0-1-16,0 0 9 0,17 4-2 15,-17-4 2-15,0 0 2 0,5 14 2 0,-5-14-1 16,6 16-11-16,-6-16-21 0,5 22-8 15,-5-22 13-15,5 24-17 0,-5-24-16 0,4 25-15 16,-4-25-15-16,4 25-14 0,-4-25-13 16,4 24-10-16,-4-24-9 0,5 22-9 0,-5-22-3 15,4 19-6-15,-4-19 4 0,3 16 2 16,-3-16 7-16,0 0 7 0,4 18 13 0,-4-18 16 16,0 0 15-16,0 0 21 0,4 13 11 0,-4-13-8 15,0 0-11-15,0 0-22 0,0 0-13 16,8-13-14-16,-8 13-10 0,8-20-11 0,-4 6-5 15,0 0-6-15,1 0-3 0,1-1 0 16,-1-1-3-16,0 1-1 0,4 0-2 0,-3 0-1 16,1 1-3-16,0 1-4 0,-1 0-3 15,1 2-3-15,0 0-3 0,-7 11-3 0,11-17-2 16,-11 17 1-16,14-12 2 0,-14 12 0 0,13-7 3 16,-13 7 7-16,0 0 15 0,20 0 12 15,-20 0 5-15,14 6 3 0,-14-6 4 0,15 13 13 16,-15-13 8-16,14 18 7 0,-7-6 6 15,2 1-68-15,-3 0-16 0,0 2 0 0,0 0 0 16,-1-1 0-16,0 1 0 0,0 0 0 16,-1 0 0-16,-1 0 0 0,1-1 0 0,-4-14 0 15,5 23 0-15,-5-23 0 0,4 21 0 16,-4-21 0-16,4 17 0 0,-4-17 0 0,0 0 0 16,2 19-262-16,-2-19-163 0,0 0-133 0,0 0-153 15,0 0-307-15,-3 16-632 0,3-16-1316 16</inkml:trace>
  <inkml:trace contextRef="#ctx0" brushRef="#br0" timeOffset="7978.91">19836 4395 880 0,'0'0'706'0,"-8"12"-72"16,8-12-74-16,0 0-45 0,0 0-44 15,0 0-46-15,-7 11-52 0,7-11-39 0,0 0-24 16,0 0 1-16,0 0 0 0,0 0 13 16,13 6-2-16,-13-6-15 0,0 0 1 0,28-2 7 15,-28 2-13-15,28-2-34 0,-28 2-53 16,30-1-215-16,-11 0 0 0,-1 1 0 0,-18 0 0 15,33 0 0-15,-33 0 0 0,32 1 0 16,-32-1 0-16,30 2 0 0,-30-2 0 0,26 3 0 16,-26-3 0-16,23 2 0 0,-23-2 0 0,19 2 0 15,-19-2 0-15,0 0 0 0,22 3 0 16,-22-3 0-16,0 0 0 0,19 1 0 0,-19-1 0 16,0 0-387-16,15-3-207 0,-15 3-130 15,0 0-244-15,15-10-775 0,-15 10-1431 0</inkml:trace>
  <inkml:trace contextRef="#ctx0" brushRef="#br0" timeOffset="9645.85">21391 3418 183 0,'0'0'542'0,"0"0"-100"0,0 0-63 0,0 0-39 16,0 0-34-16,0 0-36 0,2-17-33 15,-2 17-22-15,0 0-17 0,0 0-17 0,0 0-10 16,7-11 8-16,-7 11-21 0,0 0-8 16,0 0-3-16,10-10-5 0,-10 10 0 0,0 0-6 15,0 0-7-15,13-9-3 0,-13 9 0 16,0 0-1-16,18-4 5 0,-18 4 7 0,0 0 10 15,22-4-3-15,-22 4-5 0,20 0-6 0,-20 0 1 16,23 0 0-16,-23 0 7 0,26 3-18 16,-26-3-5-16,32 4-3 0,-16-1-11 0,2 0-12 15,-2 1-3-15,2 0-4 0,-3 2-4 16,3-1-3-16,-2 1-7 0,0 1-9 0,0-1 3 16,3 3 1-16,0-1 0 0,-2 0-9 15,-1 2-6-15,0-1-3 0,2 0-6 0,-3 2-1 16,1-1-6-16,-2-1-4 0,2 1-4 15,-1 1-5-15,1-1-2 0,-2 1-2 0,0 0-3 16,-2-1-2-16,1 1-2 0,-1 0 0 0,1 0-2 16,-1 1-2-16,-1 0 0 0,-1-1-2 15,1 1 2-15,-1-1-3 0,-1 1 0 0,3 0-1 16,-5 0-1-16,3-1 0 0,-2 0 2 16,-1 1 1-16,1-1-4 0,-1 1 1 0,-1-1-2 15,2 0 1-15,-8-11 0 0,11 19-1 16,-11-19 2-16,9 17 0 0,-9-17 0 0,11 15 0 15,-11-15-1-15,7 13 1 0,-7-13-1 16,0 0 1-16,8 14 2 0,-8-14-1 0,0 0 0 16,7 12 3-16,-7-12 0 0,0 0 3 0,0 0 6 15,7 11 9-15,-7-11 12 0,0 0 13 16,0 0-11-16,0 0-38 0,0 0 0 16,0 0 0-16,0 0 0 0,0 0 0 0,0 0 0 15,0 0 0-15,0 0 0 0,0 0 0 0,0 0 0 16,0 0 0-16,-7 11 0 0,7-11 0 15,0 0 0-15,0 0 0 0,-13-7 0 0,13 7 0 16,0 0 0-16,-13-9 0 0,13 9 0 16,0 0 0-16,-18-10 0 0,18 10 0 0,-13-10 0 15,13 10 0-15,-17-10 0 0,17 10 0 16,-15-12 0-16,15 12 0 0,-18-11 0 0,18 11 0 16,-19-13 0-16,19 13 0 0,-19-13 0 0,7 6 0 15,12 7 0-15,-18-12 0 0,18 12 0 16,-20-12 0-16,20 12 0 0,-17-13 0 0,17 13 0 15,-17-10 0-15,17 10 0 0,-13-9 0 16,13 9 0-16,-14-8 0 0,14 8 0 0,0 0 0 16,-15-10 0-16,15 10 0 0,0 0 0 15,-12-8 0-15,12 8 0 0,0 0 0 0,0 0 0 16,-13-6 0-16,13 6 0 0,0 0 0 16,0 0 0-16,0 0 0 0,0 0 0 0,0 0 0 15,0 0 0-15,0 0 0 0,0 0 0 0,4 19 0 16,-4-19 0-16,7 13 0 0,-7-13 0 15,12 14 0-15,-12-14 0 0,11 16 0 0,-11-16 0 16,13 16 0-16,-13-16 0 0,14 16 0 16,-14-16 0-16,15 16 0 0,-15-16 0 0,14 14 0 15,-14-14 0-15,15 13 0 0,-15-13 0 16,14 12 0-16,-14-12 0 0,13 9 0 0,-13-9 0 16,11 7 0-16,-11-7 0 0,0 0 0 15,18 7 0-15,-18-7 0 0,0 0 0 0,17 3 0 16,-17-3 0-16,0 0 0 0,19-3 0 0,-19 3 0 15,0 0 0-15,19-7 0 0,-19 7 0 16,13-9 0-16,-13 9 0 0,16-10 0 0,-16 10 0 16,13-11 0-16,-13 11 0 0,16-11 0 15,-16 11 0-15,13-13 0 0,-13 13 0 0,12-11 0 16,-12 11 0-16,11-11 0 0,-11 11 0 0,11-10 0 16,-11 10 0-16,0 0 0 0,14-12 0 15,-14 12 0-15,0 0 0 0,11-12 0 0,-11 12 0 16,8-9-308-16,-8 9-252 0,10-10-76 15,-10 10-134-15,9-12-291 0,-9 12-478 0,11-14-1177 16</inkml:trace>
  <inkml:trace contextRef="#ctx0" brushRef="#br0" timeOffset="10687.72">21605 4170 198 0,'11'-7'495'0,"-11"7"-77"0,0 0-41 15,0 0-29-15,0 0-23 0,0 0-29 0,0 0-29 16,0 0-17-16,0 0-16 0,0 0-11 16,0 0-14-16,0 0-11 0,0 0-16 0,0 0-5 15,0 0-4-15,0 0-14 0,0 0-8 16,0 0-17-16,-20 4-14 0,20-4-7 0,-14 10-2 16,14-10-3-16,-15 14 9 0,5-5-2 15,1 1-9-15,-1 1-7 0,0 2-4 0,-1 2-7 16,0 0-9-16,-1 2-8 0,3 1-8 0,1 0-7 15,-1 1-12-15,0 2-10 0,2-1-5 16,2 1-5-16,1 0-7 0,2-2-2 0,-1-1-1 16,3 1-3-16,3-1-1 0,-1 0-2 15,2 0-3-15,1-2-2 0,2-1 1 0,2-1-1 16,0 0-1-16,-1-3 3 0,3 0-1 16,2-1 0-16,0-2 3 0,1-1-5 0,0 0 2 15,3-2 0-15,-4-2 1 0,5 0 2 16,-18-3-4-16,28 1 5 0,-28-1-1 0,31-4-2 15,-16 1 1-15,1-3 5 0,-1-1 7 16,-2-2 1-16,3-1 3 0,-2-3 8 0,0 0-2 16,-3-1 4-16,2-1 2 0,-2-1 8 0,-2-1 3 15,-1-1 5-15,-2-1-5 0,-1 0 3 16,-1 1-1-16,-2-1 2 0,0-2-11 0,-2 1 1 16,0 1 0-16,-2-1 0 0,-2-2-5 15,0 1 0-15,-1 1-4 0,1 1-5 0,-4 3-9 16,2 0 0-16,-1 1-6 0,0 3-2 15,-1-1-10-15,-2 2-17 0,1 0-20 0,1 3-33 16,-4 0-38-16,12 8-53 0,-18-12-71 0,18 12-56 16,-16-7-64-16,16 7-31 0,0 0-59 15,-26-2-95-15,26 2-216 0,-14 3-472 16,14-3-836-16</inkml:trace>
  <inkml:trace contextRef="#ctx0" brushRef="#br0" timeOffset="11355.21">22105 4428 372 0,'0'0'591'0,"-11"-7"-97"0,11 7-67 16,0 0-47-16,0 0-56 0,0 0-30 15,0 0-10-15,0 0-28 0,-14 10-29 0,14-10-26 16,0 0-15-16,-4 17-10 0,4-17-20 16,-4 18-27-16,4-18-14 0,-2 20-19 0,2-20-16 15,0 23-16-15,0-23-11 0,0 23-11 16,0-23-5-16,4 24-9 0,-4-24-5 0,6 22-5 16,-6-22-4-16,10 20-4 0,-10-20-7 15,9 16-1-15,-9-16 0 0,11 14 0 0,-11-14-1 16,12 9 2-16,-12-9-2 0,0 0 2 15,17 5-1-15,-17-5-1 0,0 0 0 0,20-5-1 16,-20 5 1-16,13-10 0 0,-13 10-1 0,15-14 2 16,-15 14 0-16,11-21 0 0,-5 9-1 15,1-1 1-15,-2-1 2 0,-1-1 9 0,0 2 15 16,-1-1 7-16,-3 14 7 0,6-23 12 16,-6 23 9-16,5-20 8 0,-5 20-3 0,5-15-10 15,-5 15-9-15,0 0-14 0,2-18-7 16,-2 18-9-16,0 0-2 0,0 0-1 0,9-10-2 15,-9 10 1-15,0 0-1 0,0 0 1 16,9 9 3-16,-9-9 0 0,6 12-4 0,-6-12 0 16,10 15-2-16,-10-15-2 0,8 20-4 15,-8-20-1-15,9 20-3 0,-9-20-17 0,10 23-20 16,-4-11-34-16,-6-12-53 0,9 24-81 16,-5-11-91-16,-4-13-57 0,10 21-103 0,-10-21-243 15,9 17-440-15,-9-17-751 0</inkml:trace>
  <inkml:trace contextRef="#ctx0" brushRef="#br0" timeOffset="11708.36">22572 4094 514 0,'0'0'713'0,"0"0"-128"0,0-21-73 15,0 21-87-15,0 0-69 0,0 0-64 0,2-18-57 16,-2 18-43-16,0 0-20 0,0 0-18 16,0 0-12-16,0 0-8 0,0 0 3 0,17 4 4 15,-17-4 11-15,8 16 4 0,-3-3 5 16,-1 1 9-16,2 1-10 0,-2 2 0 0,2 3-12 16,-1 1-13-16,-3 0-13 0,5 1-14 15,-2 1-8-15,-1 0-17 0,0 1-11 0,-1-1-11 16,1 1-12-16,0 1-9 0,-1-2-6 0,-1 0-8 15,0 0-8-15,0-3-5 0,1-1-9 16,-1-1-18-16,0-1-27 0,-1-1-35 0,-1-16-44 16,0 27-44-16,0-27-54 0,2 22-48 15,-2-22-39-15,0 17-42 0,0-17-64 0,0 0-97 16,-3 16-188-16,3-16-401 0,0 0-715 16</inkml:trace>
  <inkml:trace contextRef="#ctx0" brushRef="#br0" timeOffset="12042.98">22505 4359 754 0,'0'0'663'0,"-17"-3"-71"0,17 3-34 0,0 0-27 15,-21-3-19-15,21 3-32 0,0 0-56 16,-16-3-63-16,16 3-50 0,0 0-32 0,0 0 6 16,0 0 11-16,0 0 4 0,0 0-16 15,16-9-9-15,-16 9-12 0,25-3-24 0,-7 0-33 16,2 1-39-16,1-1-30 0,0 0-45 15,4 0-52-15,0-1-46 0,2 0-47 0,0-1-36 16,-3 0-59-16,1 1-81 0,0-1-113 0,-2 0-100 16,-4 1-67-16,-2 0-90 0,1 0-134 15,-3 1-820-15,-15 3-1192 0</inkml:trace>
  <inkml:trace contextRef="#ctx0" brushRef="#br0" timeOffset="14065.23">17886 5006 465 0,'0'0'431'0,"0"0"-60"16,0 0-61-16,0 0-40 0,0 0-33 0,0 0-29 15,0 0-35-15,0 0-19 0,0 0-15 16,0 0-12-16,0 0-6 0,0 0-5 0,0 0-9 15,0 0-3-15,0 0 0 0,0 0-3 16,0 0 1-16,0 0-2 0,0 0 5 0,0 0 2 16,0 0 3-16,0 0-1 0,0 0 2 15,0 0 6-15,0 0-1 0,0 0 2 0,-7 12 2 16,7-12 2-16,0 0-2 0,-8 10 2 0,8-10-6 16,-9 11-6-16,9-11-1 0,-13 14-10 15,13-14-2-15,-15 17 1 0,5-7 1 0,2 1-11 16,-1 1-9-16,-1 1-10 0,0 0-9 15,0 4-10-15,-2 0-4 0,2 0-3 16,-2 2-6-16,2-1-6 0,0 2-2 0,-1-1-2 16,2 1-5-16,0 0-3 0,1 0-2 0,-1-1-4 15,2 1 1-15,0-1-7 0,1-1 3 16,-1-1-6-16,3-1 1 0,-1-1 1 0,0 0 0 16,1 0 4-16,1-2 0 0,-1 0 3 15,4-13 1-15,-8 23 5 0,8-23-1 0,-6 20 1 16,6-20-8-16,-6 18 0 0,6-18 1 0,-4 14-5 15,4-14-1-15,0 0 4 0,-6 18-1 16,6-18 5-16,0 0 10 0,-5 13 9 0,5-13 3 16,0 0-1-16,0 0-7 0,0 0-4 15,-8 9-4-15,8-9-3 0,0 0-3 0,0 0-4 16,0 0-1-16,-12-10-3 0,12 10-2 16,-7-11 1-16,7 11-4 0,-8-16 0 0,8 16-1 15,-8-20 0-15,8 20 2 0,-9-23-1 16,5 9-1-16,-3-1-3 0,3 1 1 0,-1 0-2 15,1 0 2-15,4 14 2 0,-7-25 0 16,7 25-3-16,-6-21 3 0,6 21 1 0,-6-18 2 16,6 18 5-16,-4-16 4 0,4 16 2 0,0 0 1 15,-5-17-5-15,5 17-2 0,0 0-2 16,0 0-10-16,-6-15-2 0,6 15-5 0,0 0-1 16,0 0 3-16,0 0 4 0,0 0 2 15,0 0 1-15,0 0 0 0,0 23 3 0,0-23-3 16,3 20 2-16,-3-20 0 0,5 23 0 15,-5-23 1-15,5 26-2 0,-2-12 4 0,2 2-2 16,-2-2 0-16,1 1-1 0,1-1 0 0,-2 0 1 16,2-1 3-16,0 0-3 0,-5-13-1 15,8 22 1-15,-8-22-1 0,9 20 1 0,-9-20 4 16,8 16 1-16,-8-16 1 0,8 15 3 16,-8-15 7-16,10 12 11 0,-10-12 9 0,0 0 13 15,13 11 6-15,-13-11 7 0,0 0 1 16,18 3-2-16,-18-3-6 0,0 0-4 0,23-3-7 15,-23 3-8-15,17-6-8 0,-17 6-6 16,19-6-3-16,-19 6-17 0,18-8-27 0,-18 8-38 16,19-8-41-16,-19 8-53 0,20-10-93 15,-20 10-72-15,17-8-70 0,-17 8-68 0,19-11-103 16,-19 11-135-16,18-9-777 0,-18 9-1098 16</inkml:trace>
  <inkml:trace contextRef="#ctx0" brushRef="#br0" timeOffset="31962.58">16062 5648 87 0,'0'0'591'0,"0"0"-126"0,0 0-76 0,0 0-47 16,-6-14-40-16,6 14-35 0,0 0-31 0,0 0-14 15,0 0-17-15,0 0-14 0,-6-14-14 16,6 14-3-16,0 0-9 0,0 0-4 15,0 0-11-15,0 0-3 0,0 0-13 0,0 0-15 16,0 0-17-16,0 0-8 0,0 0 16 0,0 0 19 16,0 0 4-16,0 0-7 0,0 23 0 15,0-23-8-15,4 30 1 0,-3-11-11 0,1 5-10 16,0 2-17-16,0 6-6 0,0 1-9 16,1 1-1-16,-1 1-5 0,1 0 3 0,0 0-11 15,-1-1-6-15,-1-1-5 0,2-1-4 16,1-4-12-16,-2-1-1 0,0-1-1 0,0-1-2 15,1-2-6-15,-2-2-4 0,0-2-3 0,1-1-15 16,-1-1-27-16,-1-17-24 0,2 26-27 16,-2-26-26-16,1 22-20 0,-1-22-13 0,1 18-21 15,-1-18-46-15,0 0-33 0,-1 20-58 16,1-20-74-16,0 0-108 0,0 0-154 0,0 0-459 16,-10 7-715-16</inkml:trace>
  <inkml:trace contextRef="#ctx0" brushRef="#br0" timeOffset="32317.97">15907 6037 246 0,'0'0'734'0,"0"0"-137"15,0 0-89-15,-12-6-44 0,12 6-59 0,0 0-30 16,0 0-23-16,0 0-14 0,0 0-8 16,0 0-23-16,6-14-4 0,-6 14-12 0,13-8-10 15,-13 8-15-15,21-9-26 0,-9 3-35 16,1 0-46-16,1 0-33 0,0 0-25 0,1 0-20 15,0 1-21-15,1 0-34 0,-2 0-46 16,3-1-52-16,-2 2-62 0,1 0-56 0,-1 0-55 16,1 1-44-16,1 1-24 0,-17 2-34 0,27-4-42 15,-27 4-56-15,28-1-150 0,-28 1-586 16,27 0-793-16</inkml:trace>
  <inkml:trace contextRef="#ctx0" brushRef="#br0" timeOffset="32567.04">16387 6067 977 0,'0'0'631'0,"0"17"-46"0,0-17-76 15,0 19-44-15,0-19-34 0,0 21-41 0,0-21-46 16,-2 23-71-16,2-23-41 0,2 25-43 15,-2-25-38-15,1 24-30 0,-1-24-29 0,3 23-32 16,-3-23-39-16,2 22-54 0,-2-22-49 0,3 21-62 16,-3-21-56-16,2 19-79 0,-2-19-95 15,0 0-178-15,3 18-647 0,-3-18-808 0</inkml:trace>
  <inkml:trace contextRef="#ctx0" brushRef="#br0" timeOffset="32714">16378 6010 308 0,'-7'-24'802'16,"7"24"-132"-16,-4-16-104 0,4 16-124 15,0 0-86-15,-5-17-71 0,5 17-65 0,0 0-76 16,0 0-82-16,-4-18-74 0,4 18-67 16,0 0-81-16,8-11-115 0,-8 11-194 0,0 0-429 15,13-10-463-15</inkml:trace>
  <inkml:trace contextRef="#ctx0" brushRef="#br0" timeOffset="33066.42">16685 5928 308 0,'0'0'722'0,"0"0"-161"0,11 10-89 0,-11-10-76 16,0 0-50-16,0 0-26 0,-7 11-63 16,7-11-31-16,-9 11-39 0,9-11-17 0,-14 15-9 15,6-5-24-15,0 2-6 0,-1 0-12 16,1 0-14-16,-1 2-15 0,1-1-13 0,0 2-11 16,2-2-13-16,-1 2-10 0,2-2-9 15,0 1-3-15,2 0 1 0,3-14 0 0,-3 25-1 16,3-25-1-16,1 22-2 0,-1-22-4 0,5 23-3 15,-5-23-6-15,9 20-3 0,-9-20-12 16,13 19-15-16,-13-19-22 0,15 15-31 0,-15-15-40 16,17 12-34-16,-17-12-50 0,18 8-57 15,-18-8-92-15,19-1-190 0,-19 1-581 0,19-7-729 16</inkml:trace>
  <inkml:trace contextRef="#ctx0" brushRef="#br0" timeOffset="33901.28">16756 5657 823 0,'-4'-14'577'15,"4"14"-80"-15,-5-20-74 0,5 20-94 16,-4-16-58-16,4 16-45 0,0 0-34 16,0 0-28-16,0 0-24 0,0 0-22 0,0 0-19 15,0 0-3-15,13 13 2 0,-7 1 4 0,-1 6 12 16,0 4-11-16,0 5-13 0,0 3 2 15,0 4-5-15,-3 7-9 0,3-1 1 0,-3-5 6 16,0 1 12-16,0-2 3 0,-1-2 5 16,1-1-5-16,0-5-4 0,0-2-2 0,-1-2-12 15,1-4-4-15,0-2-8 0,1-2-6 16,-3-16 3-16,3 24 11 0,-3-24 16 0,7 17 4 16,-7-17-10-16,0 0-3 0,12 6-18 15,-12-6-18-15,0 0-14 0,17-11-2 0,-17 11-8 16,14-17-5-16,-6 6-4 0,2 0-5 15,-2-2-3-15,1 1-2 0,-1-1-1 0,2 0 2 16,1-2 2-16,-2 2-5 0,0-1-1 0,0 3 1 16,-1-2-1-16,1 2-3 0,-2 1-1 15,-7 10 0-15,12-17 1 0,-12 17 0 0,11-13-2 16,-11 13-2-16,8-12 0 0,-8 12 5 16,0 0-5-16,9-13-3 0,-9 13-1 0,0 0-1 15,0 0-1-15,10-13 1 0,-10 13 0 16,0 0-1-16,0 0-1 0,0 0 6 0,0 0-6 15,0 0 0-15,0 0 4 0,0 0 2 16,0 0 5-16,0 0 3 0,-11 19 8 0,11-19 5 16,-11 23 1-16,3-9 6 0,0 3 8 0,-1 0-4 15,2 2-1-15,-3-1 0 0,3 1-7 16,-1 0-1-16,3-1-3 0,-1-2-4 0,2-1 1 16,0 1 0-16,2-1-1 0,2-15-2 15,-3 25-3-15,3-25 2 0,2 25-2 0,-2-25-2 16,3 23 1-16,-3-23 1 0,7 20-2 15,-7-20 0-15,12 18 2 0,-12-18 1 0,13 15-3 16,-13-15-4-16,19 11 6 0,-19-11-6 0,21 7-1 16,-21-7-6-16,22 2-3 0,-22-2-5 15,24-2-12-15,-24 2-12 0,26-7-5 0,-12 3 3 16,-1-3 6-16,-1 0 5 0,1 0 6 16,-3-1 4-16,0 0 4 0,-1-1 9 0,-9 9-6 15,13-16 12-15,-13 16-6 0,8-16 4 16,-8 16 1-16,3-16 0 0,-3 16 6 0,0 0 6 15,-2-21 7-15,2 21 1 0,0 0-3 16,-5-15-6-16,5 15-5 0,0 0 0 0,0 0-5 16,-11-10-1-16,11 10 5 0,0 0 2 0,0 0-7 15,-12 8 3-15,12-8-3 0,0 0 9 16,-6 15 4-16,6-15-13 0,0 0-1 16,-1 20 3-16,1-20 3 0,0 0 2 0,5 21-5 15,-5-21-21-15,8 14-24 0,-8-14-46 0,9 12-44 16,-9-12-50-16,9 8-56 0,-9-8-52 15,0 0-74-15,18 3-103 0,-18-3-191 0,16-8-624 16,-16 8-890-16</inkml:trace>
  <inkml:trace contextRef="#ctx0" brushRef="#br0" timeOffset="34129.83">17354 5691 1095 0,'0'0'773'0,"-3"-23"-133"0,3 23-129 15,-3-14-82-15,3 14-71 0,0 0-56 16,0 0-54-16,0 0-55 0,0 0-35 0,0 0-25 16,-6 13-23-16,6-13-19 0,5 24-11 15,-3-8-9-15,0 1-10 0,1 2-9 0,0 3-11 16,0 1-5-16,0 0-8 0,1 1-7 16,-1 1-10-16,-1-1-17 0,2-1-21 0,-2 1-19 15,0-1-21-15,-1-4-25 0,0-1-33 16,0 0-26-16,0-1-43 0,-1-17-80 0,1 26-99 15,-1-26-162-15,1 22-577 0,-1-22-727 16</inkml:trace>
  <inkml:trace contextRef="#ctx0" brushRef="#br0" timeOffset="34379.67">17235 5975 987 0,'0'0'753'0,"-10"-8"-68"16,10 8-73-16,0 0-37 0,-11-8-42 16,11 8-63-16,0 0-70 0,0 0-34 0,0 0-18 15,-4-13-11-15,4 13-15 0,0 0-24 16,17-12-27-16,-17 12-40 0,20-11-45 0,-7 5-38 16,0-1-38-16,1-1-76 0,3-2-105 15,1 0-135-15,1 0-155 0,0-1-126 0,4-2-76 16,2-2-147-16,5-3-956 0,2 0-1335 0</inkml:trace>
  <inkml:trace contextRef="#ctx0" brushRef="#br0" timeOffset="35046.94">17957 6004 255 0,'0'0'681'0,"0"0"-122"0,0 0-76 0,-2-15-53 15,2 15-44-15,0 0-29 0,0 0-33 0,0 0-22 16,-4-16-29-16,4 16-28 0,0 0-33 16,0 0-22-16,-9-9-24 0,9 9-20 0,0 0-19 15,0 0-18-15,0 0-19 0,-20-1-15 16,20 1-11-16,0 0-13 0,-14 7-7 0,14-7-9 16,0 0-5-16,-14 11-4 0,14-11-7 0,0 0-4 15,-9 15 0-15,9-15-2 0,0 0 1 16,-4 19-1-16,4-19-1 0,0 0 0 0,3 23-3 15,-3-23 2-15,7 19-2 0,-7-19 0 16,12 22-3-16,-4-11 1 0,-1 1-3 0,2-1 1 16,1 0 0-16,-1 0-3 0,-1 0-1 15,1 0 4-15,-1-1 5 0,-8-10 6 0,12 17 6 16,-12-17 9-16,10 15 12 0,-10-15 20 16,5 14 6-16,-5-14 2 0,0 0-11 0,-3 18-4 15,3-18-9-15,-10 11-7 0,10-11-10 16,-15 10-6-16,15-10-6 0,-19 5-5 0,19-5-12 15,-21 5-23-15,21-5-42 0,-23 2-34 16,23-2-38-16,-24-1-43 0,24 1-55 0,-20-1-37 16,20 1-31-16,-16-3-63 0,16 3-84 0,0 0-164 15,-15-10-559-15,15 10-782 0</inkml:trace>
  <inkml:trace contextRef="#ctx0" brushRef="#br0" timeOffset="35754.87">18259 6054 116 0,'0'0'397'0,"0"0"-67"16,0 0-35-16,0 0-41 0,0 0-21 15,20 2-21-15,-20-2-9 0,0 0-13 0,0 0-19 16,0 0-23-16,0 0-12 0,0 0-10 0,0 0-9 15,0 0-7-15,0 0 0 0,0 0-5 16,0 0 0-16,14-5-4 0,-14 5 1 0,0 0 24 16,0 0 2-16,0 0-6 0,0 0-16 15,0 0-5-15,0 0-8 0,0 0-7 0,0 0 3 16,0 0 2-16,0 0 0 0,-21 3 5 16,21-3 7-16,-13 9 5 0,13-9 6 0,-16 12-6 15,7-3-1-15,-2-1-10 0,1 2-11 16,-1-1-18-16,3 1-9 0,0 0-10 0,0 0-9 15,8-10-9-15,-13 16-7 0,13-16-3 0,-8 16-5 16,8-16-3-16,0 0-3 0,-5 19-1 16,5-19-3-16,0 0-1 0,0 0-1 0,6 17-1 15,-6-17 2-15,0 0-3 0,0 0-8 16,20 0-7-16,-20 0-3 0,15-6-3 0,-15 6-5 16,17-9 1-16,-17 9 2 0,16-10 4 15,-16 10 4-15,15-12 4 0,-15 12 2 0,13-11 3 16,-13 11 2-16,11-9 6 0,-11 9 4 15,0 0-2-15,13-10-3 0,-13 10-1 0,0 0 3 16,0 0 3-16,13-7 2 0,-13 7 5 0,0 0 2 16,0 0-3-16,13 8-2 0,-13-8 1 15,0 0-4-15,10 14-1 0,-10-14-3 0,7 12 0 16,-7-12-6-16,8 14-18 0,-8-14-16 16,9 14-22-16,-9-14-37 0,8 14-47 0,-8-14-48 15,6 11-40-15,-6-11-42 0,0 0-43 16,10 14-84-16,-10-14-142 0,0 0-540 0,0 0-699 15</inkml:trace>
  <inkml:trace contextRef="#ctx0" brushRef="#br0" timeOffset="36047.24">18419 5679 602 0,'0'-21'743'0,"-2"4"-119"16,1 0-59-16,1 17-60 0,-2-25-40 0,2 25-65 15,0-21-75-15,0 21-72 0,0 0-55 16,0-19-29-16,0 19-22 0,0 0-11 0,0 0-10 16,0 0-3-16,0 0 2 0,16 12 21 0,-16-12 23 15,8 26 15-15,-3-10 6 0,-2 6-3 16,1 2-15-16,0 1-10 0,-1 1-11 0,0 5-18 16,-1 1-24-16,-1 1-21 0,1 0-15 15,0-1-15-15,-2-4-14 0,1 0-11 0,0-1-33 16,1 0-47-16,-1-2-51 0,1-2-78 15,0 1-80-15,0-5-46 0,-1 0-74 0,3-3-45 16,0-1-40-16,-4-15-38 0,6 22-104 16,-6-22-169-16,6 13-287 0,-6-13-675 0</inkml:trace>
  <inkml:trace contextRef="#ctx0" brushRef="#br0" timeOffset="36380.12">18602 6155 508 0,'16'-5'473'0,"-16"5"-73"16,15-6-60-16,-15 6-35 0,16-8-29 0,-16 8-42 16,14-8-30-16,-14 8-23 0,15-12-21 15,-15 12-12-15,13-12-10 0,-13 12-6 0,12-13 9 16,-12 13-4-16,10-14-2 0,-10 14 1 16,7-14-4-16,-7 14 10 0,4-14 3 0,-4 14 10 15,0 0-1-15,1-19-2 0,-1 19-7 0,0 0-11 16,-4-18-10-16,4 18-14 0,0 0-16 15,-11-12-21-15,11 12-14 0,0 0-9 16,-16-4-4-16,16 4-4 0,-13 6-3 0,13-6 8 16,-17 11 1-16,9-2 3 0,-1 1 4 0,-1 3-5 15,2-1-3-15,0 2-10 0,1 0-5 16,1 0-7-16,-1 0-2 0,4 0-1 0,3-14-12 16,-4 25-6-16,4-25-15 0,2 22-32 15,-2-22-36-15,6 19-49 0,-6-19-52 0,13 16-60 16,-13-16-60-16,16 11-50 0,-16-11-85 15,21 2-237-15,-21-2-544 0,24-5-824 0</inkml:trace>
  <inkml:trace contextRef="#ctx0" brushRef="#br0" timeOffset="36672.05">18953 5994 838 0,'0'0'693'0,"0"0"-86"16,-1-17-81-16,1 17-58 0,0 0-44 0,0 0-50 15,0 0-57-15,-15-3-68 0,15 3-52 16,0 0-40-16,0 0-30 0,-10 10-25 0,10-10-20 16,0 0-13-16,-3 18-9 0,3-18-3 15,2 16-1-15,-2-16-3 0,5 20 3 0,-5-20 9 16,8 22 3-16,-2-10 17 0,0 1 29 16,-1 1 5-16,0-3 1 0,-1 1 14 0,-4-12-1 15,7 21-7-15,-7-21 2 0,8 21-2 16,-8-21-6-16,3 18-13 0,-3-18-14 0,-2 15-19 15,2-15-23-15,-7 16-49 0,7-16-47 16,-14 12-64-16,14-12-97 0,-23 10-95 0,9-4-117 16,-2-1-99-16,-3 1-150 0,-4-2-890 0,-3 0-1199 15</inkml:trace>
  <inkml:trace contextRef="#ctx0" brushRef="#br0" timeOffset="38026.26">17210 6468 278 0,'0'0'561'16,"0"0"-86"-16,0 0-63 0,0 0-32 15,0 0-49-15,0 0-51 0,0 0-33 0,0 0-27 16,0 0-19-16,0 0-22 0,0 0-12 15,4 14-8-15,-4-14-15 0,0 0-2 0,0 0-10 16,-6 14-5-16,6-14-4 0,-6 12-1 0,6-12 2 16,-8 16-5-16,8-16-2 0,-12 21 0 15,6-10-2-15,0 3-5 0,-1 0-1 0,-2 2-6 16,1 2-7-16,-1-1-5 0,2 1-2 16,-2 0-13-16,1 1-11 0,0 0-7 0,-1-1-8 15,2 0-6-15,0-1-8 0,1-1-4 16,0 0-6-16,0-1-4 0,0 0 1 0,1-1-4 15,0 0 0-15,-1 1-4 0,2-1 6 16,-1-2-13-16,0 2 7 0,5-14-1 0,-8 22-1 16,8-22 2-16,-8 20 1 0,8-20-2 15,-5 18 11-15,5-18 2 0,-7 14 10 0,7-14 7 16,0 0 0-16,-7 16 3 0,7-16 6 0,0 0 2 16,-5 14 2-16,5-14 5 0,0 0 1 15,0 0 1-15,-6 10-10 0,6-10-7 0,0 0-5 16,0 0-8-16,0 0-6 0,0 0-4 15,0 0-4-15,-17-4-4 0,17 4-1 0,0 0-5 16,-9-13-1-16,9 13-10 0,-5-15 6 16,5 15-2-16,-8-18-3 0,8 18 3 0,-8-21-3 15,8 21-1-15,-9-23 1 0,9 23 0 16,-9-24 1-16,9 24-3 0,-7-21 1 0,7 21-1 16,-8-20 1-16,8 20 0 0,-7-17 1 0,7 17-2 15,-5-15 0-15,5 15 1 0,0 0-1 16,-6-16-1-16,6 16-3 0,0 0-1 0,0 0-1 15,-7-15-2-15,7 15 1 0,0 0 0 16,0 0 0-16,0 0 3 0,0 0 6 0,0 0-1 16,0 0-5-16,0 0 9 0,4 16-5 0,-4-16 1 15,6 16-1-15,-6-16 4 0,6 21 5 16,-6-21 6-16,7 25-2 0,-3-12 4 16,0 2-1-16,0-1 1 0,0 0 1 0,0 0 3 15,-1 0-4-15,-3-14 0 0,6 23 1 16,-6-23-3-16,6 22 4 0,-6-22-3 0,6 19 1 15,-6-19 0-15,5 14 5 0,-5-14 1 0,0 0 6 16,7 17 10-16,-7-17 14 0,0 0 16 16,5 12 14-16,-5-12 9 0,0 0 8 0,0 0 6 15,14 6-9-15,-14-6-95 0,0 0 0 16,20-4 0-16,-20 4 0 0,17-7 0 0,-17 7 0 16,19-9 0-16,-19 9 0 0,22-12 0 15,-10 6 0-15,1 0 0 0,-1 0 0 0,1-1 0 16,0 1 0-16,0-1-134 0,1 0-103 0,0 0-74 15,-1 0-69-15,0 0-73 0,1 0-51 16,-2-1-120-16,1 1-158 0,-1-1-730 0,-1 0-1141 16</inkml:trace>
  <inkml:trace contextRef="#ctx0" brushRef="#br0" timeOffset="41778.08">14872 7638 511 0,'0'0'502'0,"0"0"-79"0,0 0-60 0,0 0-43 15,0 0-39-15,0 0-45 0,0 0-26 0,0 0-30 16,0 0-24-16,0 0-21 0,0 0-11 16,0 0-7-16,0 0-2 0,0 0 5 0,0 0 4 15,-3 16-1-15,3-16 7 0,0 0 3 16,5 15-6-16,-5-15-3 0,7 18-6 0,-7-18-4 15,6 25-1-15,-2-10-3 0,0 1-12 16,0 1-13-16,-1 1-6 0,1 0-19 0,0-1-8 16,0 2-8-16,-1 0-13 0,1-1-5 15,-1 1-6-15,-1-1-5 0,2-1-8 0,-2 0-13 16,0 0-14-16,1-2-10 0,-3-15-12 0,3 26-15 16,-3-26-12-16,3 21-10 0,-3-21-5 15,3 18 4-15,-3-18-9 0,0 0-1 0,0 17 1 16,0-17 2-16,0 0 17 0,0 0 13 15,0 0 14-15,0 0 11 0,-11-7 19 0,11 7 10 16,-7-21 14-16,2 6 12 0,-1-3 3 16,-1-4 8-16,-1-6 1 0,0 0 8 15,-1-1 15-15,0-2-4 0,2 1-4 0,1-2-6 16,2 2 3-16,0 2 9 0,3 1 6 0,-1 2 3 16,3 0 1-16,0 0 0 0,2 2-6 15,1 2-10-15,0 4-11 0,1 2-7 0,1 1-8 16,3 3-6-16,-9 11-1 0,17-16 2 0,-17 16 0 15,20-6 0-15,-20 6 5 0,21 3 2 16,-21-3-3-16,24 7 4 0,-11 0 2 0,-2 1 10 16,0 1-1-16,-1 1 5 0,-1 3 1 15,-2-1 4-15,0 2 1 0,-2 0 0 0,-2 1-3 16,-1 1-7-16,-2-16-2 0,0 26-6 16,0-26-8-16,-5 29-1 0,1-14-5 0,-2-2-3 15,-1-2-10-15,0 1-18 0,0-2-25 16,-3 0-33-16,0-3-25 0,10-7-24 0,-19 13-33 15,19-13-48-15,-18 8-41 0,18-8-41 16,-18 6-59-16,18-6-92 0,-15 4-153 0,15-4-541 16,0 0-744-16</inkml:trace>
  <inkml:trace contextRef="#ctx0" brushRef="#br0" timeOffset="42339.79">15243 7571 537 0,'0'0'527'15,"13"-10"-86"-15,-13 10-53 0,0 0-37 0,0 0-45 16,0 0-43-16,0 0-31 0,0 0-31 15,0 0-19-15,0 0-23 0,-9-11-14 0,9 11-16 16,0 0-10-16,-15 6-10 0,15-6-18 0,-12 8-4 16,12-8-10-16,-15 14-8 0,7-5-7 15,0 2 0-15,-1-1-5 0,1 3-11 0,1 0-5 16,1 0-9-16,0 1-6 0,1-1-4 16,1 1-8-16,4-14-3 0,-3 23 0 0,3-23 0 15,1 21-4-15,-1-21-2 0,4 18-2 16,-4-18 1-16,7 14-2 0,-7-14-1 0,0 0 3 15,15 10 0-15,-15-10 1 0,0 0-2 16,16 0-1-16,-16 0 1 0,17-7-2 0,-17 7 0 16,16-13 0-16,-7 4 1 0,0 0-1 0,-1-2 3 15,1 0 2-15,-2-1 5 0,0 0 10 16,-1 1 8-16,0-1 7 0,-6 12 4 0,9-20 11 16,-9 20 10-16,7-16 6 0,-7 16 0 15,4-11-8-15,-4 11-10 0,0 0-11 0,5-14-9 16,-5 14-7-16,0 0-5 0,0 0 0 15,0 0-5-15,0 0-2 0,6 12 1 0,-6-12-5 16,1 16 0-16,-1-16-1 0,3 21-3 16,-3-21-13-16,3 23-29 0,-3-23-36 0,4 23-35 15,-4-23-43-15,6 24-34 0,-6-24-27 16,7 20-43-16,-7-20-51 0,10 20-67 0,-10-20-103 16,10 14-555-16,-10-14-647 0</inkml:trace>
  <inkml:trace contextRef="#ctx0" brushRef="#br0" timeOffset="42758.63">15590 7554 705 0,'7'-18'579'16,"-7"18"-89"-16,3-12-52 0,-3 12-43 0,0 0-46 15,2-16-34-15,-2 16-20 0,0 0-27 16,0 0-29-16,-4-17-28 0,4 17-30 0,0 0-30 15,0 0-23-15,-11-10-21 0,11 10-16 16,0 0-17-16,0 0-10 0,-18 1-8 0,18-1-7 16,0 0-6-16,-18 9-6 0,18-9-6 15,-10 8-7-15,10-8-6 0,-9 9-8 0,9-9 3 16,-7 11-8-16,7-11 7 0,0 0-9 0,-5 19 2 16,5-19 0-16,0 0 0 0,5 22-1 15,-5-22 0-15,10 18-1 0,-10-18 4 0,13 21 7 16,-6-12 11-16,3 3 10 0,-2-1 10 15,1 1 10-15,0-1 6 0,-1 0 12 0,-1 1 25 16,-7-12 17-16,12 19 13 0,-12-19 14 16,9 19 6-16,-9-19-3 0,3 17 1 0,-3-17-7 15,-2 15-10-15,2-15-8 0,-7 17-17 16,7-17-21-16,-12 11-16 0,12-11-14 0,-14 12-10 16,14-12-10-16,-19 8-24 0,19-8-26 0,-19 7-26 15,19-7-39-15,-20 5-47 0,20-5-65 16,-19 3-53-16,19-3-44 0,0 0-60 0,-21 3-81 15,21-3-117-15,0 0-155 0,-19-1-690 16,19 1-997-16</inkml:trace>
  <inkml:trace contextRef="#ctx0" brushRef="#br0" timeOffset="43215.82">15811 7493 536 0,'0'0'621'0,"13"-6"-112"0,-13 6-67 0,0 0-39 16,0 0-58-16,0 0-35 0,0 0-31 15,0 0-22-15,0 0-25 0,0 0-23 0,-10 9-16 16,10-9-31-16,0 0-15 0,-12 11-14 15,12-11-7-15,-8 9-20 0,8-9-6 0,-9 13-5 16,9-13-5-16,-8 13-7 0,8-13-8 16,-8 15-5-16,8-15-5 0,-3 16 1 0,3-16-6 15,0 16 0-15,0-16 8 0,3 21 3 16,-3-21 11-16,8 20 2 0,-3-7 12 0,2-1 17 16,-1 0-2-16,1-1 11 0,0 0 1 15,-1 0-6-15,-6-11 0 0,11 18 8 0,-11-18-1 16,10 18-6-16,-10-18 8 0,7 16 16 0,-7-16 13 15,4 13-5-15,-4-13-18 0,0 0-19 16,-4 19-20-16,4-19-58 0,-11 13-35 0,11-13 0 16,-14 12 0-16,14-12 0 0,-19 9 0 15,19-9 0-15,-22 9-42 0,22-9-119 0,-25 5-64 16,25-5-95-16,-24 6-58 0,24-6-55 0,-19 3-66 16,19-3-136-16,0 0-169 0,-23-1-685 15,23 1-1115-15</inkml:trace>
  <inkml:trace contextRef="#ctx0" brushRef="#br0" timeOffset="43986.84">15861 7671 233 0,'9'12'648'0,"-9"-12"-130"0,0 0-80 0,0 0-57 16,7 10-69-16,-7-10-54 0,0 0-41 16,0 0-34-16,15 6-23 0,-15-6-20 0,0 0-12 15,0 0-18-15,24 1-1 0,-24-1 1 16,0 0 3-16,20-3-5 0,-20 3-9 0,0 0-7 16,18-7-12-16,-18 7 8 0,14-5 0 15,-14 5-2-15,11-7-7 0,-11 7 1 0,9-9 0 16,-9 9 4-16,10-9 2 0,-10 9-6 0,7-11 1 15,-7 11 17-15,0 0 9 0,8-17 7 16,-8 17-4-16,0 0 8 0,4-16-4 0,-4 16-2 16,0 0-3-16,-4-16-12 0,4 16-7 15,0 0-12-15,-8-14-11 0,8 14-10 0,0 0-9 16,-12-10-8-16,12 10-7 0,0 0-5 16,-17-4-5-16,17 4-4 0,0 0-3 0,-17 5-5 15,17-5 1-15,-13 8-2 0,13-8-5 0,-10 12 0 16,10-12-3-16,-9 17 0 0,9-17 0 15,-5 17-1-15,5-17 2 0,-1 19-2 0,1-19-4 16,4 21 7-16,-4-21-4 0,9 19-2 16,-9-19 0-16,12 20-2 0,-4-9-5 0,3-2 5 15,-1 2-9-15,1-2 0 0,1 1 8 16,-1-1 1-16,1 0-13 0,-1 0-1 0,-2-1-1 16,2 0 1-16,-11-8-1 0,16 13 6 15,-16-13 3-15,15 11 2 0,-15-11 6 0,10 9 2 16,-10-9 6-16,0 0 8 0,13 10 13 0,-13-10 8 15,0 0 6-15,0 0-4 0,0 0 5 16,0 0-6-16,0 0-5 0,0 0-7 0,16-6-7 16,-16 6-3-16,0 0-3 0,0-16-3 15,0 16-4-15,2-16-1 0,-2 16 0 0,3-18-2 16,-3 18-5-16,5-19 5 0,-5 19 5 16,9-20-1-16,-1 9-1 0,-2 0-2 0,2 2 1 15,0-1-2-15,2 1-1 0,-10 9-4 16,16-13 0-16,-16 13 3 0,18-9 2 0,-18 9-7 15,15-4 6-15,-15 4 6 0,0 0 8 0,23 3 4 16,-23-3 0-16,14 9-1 0,-14-9-3 16,12 13-1-16,-12-13-1 0,9 16 0 0,-9-16-2 15,7 19-5-15,-7-19-12 0,6 19-21 16,-6-19-35-16,4 19-46 0,-4-19-46 0,1 17-40 16,-1-17-36-16,0 0-39 0,0 21-28 0,0-21-48 15,0 0-69-15,0 0-65 0,1 16-121 16,-1-16-636-16,0 0-846 0</inkml:trace>
  <inkml:trace contextRef="#ctx0" brushRef="#br0" timeOffset="44570.24">16508 7608 428 0,'0'0'426'0,"0"0"-55"15,0 0-52-15,0 0-30 0,0 0-31 0,0 0-22 16,0 0-28-16,0 0-17 0,0 0 8 15,0 0-12-15,0 0-9 0,0 0-6 16,-15 7-4-16,15-7-5 0,-7 15-4 0,7-15-9 16,-10 20-20-16,10-20-6 0,-6 21-24 15,6-21-18-15,-4 22-13 0,4-22-9 0,-1 20-11 16,1-20-7-16,2 18-2 0,-2-18-4 0,3 15 0 16,-3-15 11-16,0 0 0 0,7 17 7 15,-7-17 17-15,0 0-6 0,0 0-9 0,13 5-11 16,-13-5-7-16,0 0-8 0,0 0-4 15,13-9 2-15,-13 9-5 0,0 0-4 0,11-10-8 16,-11 10-3-16,0 0-6 0,0 0-4 16,11-8 2-16,-11 8 0 0,0 0 4 0,0 0 13 15,14 10 10-15,-14-10 10 0,16 18 7 16,-6-3 23-16,1 4 14 0,0-1 8 0,2 7 7 16,1-1 16-16,-2 3 33 0,1 2 16 0,-1 0 14 15,-2 0 11-15,1 0 8 0,-3 0 8 16,-1-1 3-16,-3-3 9 0,-2-1 13 0,-2 0 22 15,0-4-28-15,-3 0-221 0,-4 0 0 16,-1-3 0-16,-5-2 0 0,1-1 0 0,-5-4 0 16,-3 1 0-16,-4-5 0 0,-2-3 0 0,-3-1 0 15,-5-4 0-15,-3-4-324 0,-8-6-260 16,0-3-180-16,-11-10-400 0,9-1-529 0,8 1-1368 16</inkml:trace>
  <inkml:trace contextRef="#ctx0" brushRef="#br0" timeOffset="45799.23">16738 7760 216 0,'8'9'597'0,"-8"-9"-123"0,0 0-90 0,0 0-59 16,11 9-45-16,-11-9-49 0,0 0-32 0,0 0-28 16,20 3-13-16,-20-3-14 0,0 0-5 15,22-4-15-15,-22 4-13 0,17-6-4 0,-17 6-6 16,20-7-8-16,-20 7-10 0,18-9 0 16,-18 9 1-16,16-10 1 0,-16 10 1 0,14-10 5 15,-14 10-1-15,11-11 5 0,-11 11 10 16,9-11-1-16,-9 11 7 0,0 0 5 0,7-14 10 15,-7 14 2-15,0 0-7 0,4-15-12 16,-4 15-12-16,0 0-7 0,-5-13-13 0,5 13-6 16,0 0-12-16,-13-8-13 0,13 8-9 0,0 0-7 15,-20 1-5-15,20-1-1 0,-16 8 0 16,16-8 4-16,-19 15 1 0,9-4 1 0,1 1-1 16,0 2-4-16,1-1-4 0,1 2-4 15,2 0-6-15,0 0 1 0,3-1-6 0,2-14 1 16,0 25-1-16,0-25-3 0,4 24 4 15,-4-24-2-15,9 20-2 0,-9-20 5 0,14 15 1 16,-14-15 1-16,17 12 5 0,-17-12-3 16,21 6 3-16,-21-6-5 0,21 1 1 0,-21-1-2 15,23-2 0-15,-23 2-3 0,23-8 0 16,-23 8-1-16,22-12-3 0,-11 4-2 0,-1 0-1 16,-2 0 8-16,-8 8-8 15,18-17-4-15,-18 17 3 0,12-16 3 0,-12 16-2 0,11-13-1 16,-11 13 4-16,9-12-6 0,-9 12-3 0,0 0-7 15,10-11-5-15,-10 11 0 0,0 0-2 16,0 0 5-16,0 0 2 0,15-3 3 0,-15 3-1 16,0 0 3-16,10 9 5 0,-10-9-3 15,7 13 0-15,-7-13 10 0,11 13-9 0,-11-13 2 16,9 13 0-16,-9-13 2 0,10 13 1 16,-10-13-4-16,8 11 6 0,-8-11 0 0,0 0 5 15,9 13 4-15,-9-13 0 0,0 0 2 16,0 0-2-16,0 0-4 0,0 0-2 0,0 0-2 15,0 0-2-15,0 0 2 0,6-11 5 0,-6 11-3 16,-2-16-2-16,2 16 1 0,-5-22 1 16,5 22-1-16,-5-24 3 0,5 24 10 0,-4-25 4 15,4 25 10-15,-3-26 3 0,3 26 8 16,0-24 9-16,0 24 8 0,4-23 6 0,-4 23-4 16,5-23-11-16,-5 23-8 0,8-19-13 15,-8 19 1-15,10-18-12 0,-10 18-7 0,13-15-9 16,-13 15-23-16,14-14-28 0,-14 14-33 15,19-11-36-15,-19 11-41 0,18-12-38 0,-18 12-47 16,21-10-48-16,-21 10-35 0,23-11-39 0,-11 6-34 16,-12 5-54-16,25-11-69 0,-12 5-47 15,-13 6-385-15,24-9-543 0</inkml:trace>
  <inkml:trace contextRef="#ctx0" brushRef="#br0" timeOffset="46133.63">17400 7497 385 0,'18'-4'470'0,"-18"4"-33"0,0 0-43 16,0 0-18-16,0 0-26 0,0 0-7 0,16 2-30 15,-16-2-18-15,0 0-7 0,0 0-16 16,0 0-15-16,0 0-7 0,-6 18-18 0,6-18-15 16,0 0-15-16,-10 16-10 0,10-16-4 15,-11 13-8-15,11-13-7 0,-12 16-5 0,12-16-14 16,-10 16-20-16,10-16-26 0,-9 16-19 16,9-16-16-16,-8 17-7 0,8-17-14 0,-3 17-6 15,3-17-3-15,0 0 2 0,2 25-2 0,-2-25 1 16,7 16 1-16,-7-16-3 0,13 18-2 15,-13-18-1-15,14 18 0 0,-3-9-2 0,-2 1-5 16,1-1 4-16,0 0 0 0,-1-1 13 16,-9-8 15-16,15 17 18 0,-15-17 7 0,12 14 17 15,-12-14 14-15,9 12 6 0,-9-12 3 16,5 14-17-16,-5-14-23 0,0 0-89 0,-5 18 0 16,5-18 0-16,-13 11 0 0,13-11 0 15,-23 10 0-15,9-3 0 0,-2-3-91 0,-1-2-143 16,0 1-115-16,-2-1-91 0,1-2-88 15,-2-2-197-15,0 0-286 0,2-3-516 0,-1-4-1158 16</inkml:trace>
  <inkml:trace contextRef="#ctx0" brushRef="#br0" timeOffset="46736.38">17901 7642 117 0,'12'7'719'0,"-12"-7"-134"0,0 0-71 15,0 0-45-15,0 0-53 0,5 15-17 16,-5-15-20-16,0 0-17 0,0 0-16 0,-6 18-36 15,6-18-11-15,-7 13-2 0,7-13-14 16,-13 17-17-16,5-7-27 0,-1 1-28 0,-1 1-32 16,0-1-31-16,0 1-33 0,-1 1-23 15,1-2-22-15,0 0-30 0,-1 0-38 0,2 1-49 16,0-2-53-16,0 0-48 0,9-10-51 16,-17 15-56-16,17-15-44 15,-12 14-54-15,12-14-93 0,-12 8-112 0,12-8-212 0,0 0-385 0,0 0-771 16</inkml:trace>
  <inkml:trace contextRef="#ctx0" brushRef="#br0" timeOffset="47008.68">17688 7684 814 0,'0'0'767'0,"0"0"-117"0,-2-17-115 16,2 17-72-16,0 0-49 0,0 0-22 15,0 0-13-15,0 0-34 0,0 0 8 0,22 6-8 16,-22-6-16-16,16 16-23 0,-6-4-34 16,0-1-38-16,0 2-28 0,1 1-30 0,1 0-31 15,-1 1-27-15,0-1-21 0,1 0-19 0,-2-1-14 16,-1-1-16-16,1-1-16 0,-1 2-33 16,-1-3-45-16,0 1-53 0,1-2-74 15,-9-9-74-15,13 15-67 0,-13-15-68 0,13 12-95 16,-13-12-125-16,0 0-229 0,17 7-564 0,-17-7-999 15</inkml:trace>
  <inkml:trace contextRef="#ctx0" brushRef="#br0" timeOffset="49112.96">18427 7583 670 0,'0'0'545'16,"0"0"-94"-16,0 0-60 0,0 0-51 16,0 0-46-16,0 0-19 0,0 0-28 0,0 0-28 15,0 0-19-15,0 0-20 0,-10 16-11 16,10-16-7-16,-11 11 2 0,11-11-9 0,-13 15-5 15,3-5-4-15,2 0-3 0,-1 2-4 16,-1-1-3-16,2 2 2 0,-1-1-3 0,-1 2-2 16,2-1-10-16,-1 0-14 0,1 1-20 15,0 0-16-15,1-1-16 0,1 1-13 0,0-3-9 16,6-11-9-16,-7 22-5 0,7-22-4 0,-5 19-9 16,5-19-3-16,0 16-10 0,0-16-5 15,0 0-5-15,6 20-4 0,-6-20-10 0,9 8-12 16,-9-8-2-16,13 5-3 0,-13-5-3 15,0 0-3-15,30-1-1 0,-30 1-1 0,26-8 2 16,-12 3 4-16,0-1 10 0,2-2 8 16,-2 2 7-16,-1-2 4 0,0 0 3 0,0 0 4 15,-1 1 3-15,-2-2 5 0,-10 9 4 16,18-12 13-16,-18 12 15 0,13-11 11 0,-13 11 13 16,9-8 9-16,-9 8 3 0,0 0-4 15,10-10-15-15,-10 10-11 0,0 0-12 0,0 0-5 16,0 0-5-16,0 0-2 0,0 0-3 15,0 0-1-15,-8 13-3 0,8-13 0 0,-3 12 0 16,3-12-1-16,-4 18-2 0,4-18-5 0,-2 16-3 16,2-16-6-16,1 20-6 0,-1-20-3 15,4 18-1-15,-4-18 2 0,7 17 0 0,-7-17 1 16,13 14 7-16,-13-14 1 0,16 11 4 16,-16-11 1-16,18 6 5 0,-18-6 2 0,20 1 0 15,-20-1 3-15,21-5 10 0,-21 5 17 16,23-10 18-16,-11 3 7 0,0-1 11 0,-2-2 13 15,1 0 10-15,-2-2 8 0,-1 1 3 16,-1 0-7-16,-2-1 4 0,-5 12-11 0,6-24-15 16,-6 24-13-16,1-23-8 0,-1 23-14 15,-4-22 1-15,4 22-11 0,-7-20-17 0,7 20-25 16,-9-17-24-16,9 17-43 0,-11-14-45 0,11 14-51 16,-12-9-56-16,12 9-73 0,0 0-50 15,-17-8-72-15,17 8-92 0,0 0-197 0,-16-3-507 16,16 3-834-16</inkml:trace>
  <inkml:trace contextRef="#ctx0" brushRef="#br0" timeOffset="49488.04">18909 7536 839 0,'0'0'674'15,"0"0"-104"-15,0 0-88 0,-16 9-67 0,16-9-41 0,-15 7-37 16,15-7-43-16,-15 7-50 0,15-7-50 16,-15 9-45-16,15-9-31 0,-14 9-24 15,14-9-22-15,-11 10-13 0,11-10-10 0,-9 14-11 16,9-14-8-16,-4 14-4 0,4-14-4 16,1 17-1-16,-1-17 3 0,6 22 7 0,0-9 9 15,1 1 16-15,0 0 22 0,2 2 15 16,3 0 16-16,-3 0 11 0,2 0 10 0,-1 0 13 15,-1-1 3-15,-1-1-5 0,0 0 0 16,-1 0-9-16,-1 0 1 0,-2-3-5 0,-4-11 2 16,6 22-3-16,-6-22-14 0,1 21-17 15,-1-21-15-15,-5 19-17 0,5-19-14 0,-10 16-18 16,10-16-33-16,-16 11-41 0,16-11-44 0,-18 8-62 16,18-8-86-16,-20 2-65 0,20-2-79 15,-20-9-59-15,11 2-88 0,1-4-143 0,1-3-799 16,1-2-1086-16</inkml:trace>
  <inkml:trace contextRef="#ctx0" brushRef="#br0" timeOffset="49778.89">19124 7147 1510 0,'0'0'755'0,"0"0"-125"0,0 0-71 0,0 0-62 16,0 0-76-16,0 0-96 0,0 0-70 15,0 0-50-15,-2 17-34 0,2-17-13 0,4 14-7 16,-4-14-2-16,8 25 14 0,-4-10 11 0,0 5-6 16,0 3-8-16,0 1-9 0,0 1-7 15,1 5-12-15,0 1-12 0,-1 0-14 0,1 0-14 16,-1-1-10-16,0 2-13 0,1-3-11 16,-2 1-11-16,2-5-9 0,-1 2-9 0,-1-2 0 15,0 0-11-15,0-3-28 0,-2-2-35 16,2-2-42-16,-2-2-66 0,1 1-67 0,-2-17-55 15,3 23-44-15,-3-23-49 0,3 18-84 16,-3-18-114-16,0 0-188 0,0 0-618 0,-4 14-972 16</inkml:trace>
  <inkml:trace contextRef="#ctx0" brushRef="#br0" timeOffset="50195.37">19036 7454 379 0,'0'0'810'16,"-15"6"-103"-16,15-6-52 0,0 0-66 0,-13 7-47 16,13-7-53-16,0 0-67 0,0 0-43 15,0 0 1-15,0 0 15 0,0 0 1 0,0 0-22 16,15 4-26-16,-15-4-31 0,25-4-53 15,-9 1-52-15,1 1-43 0,0 0-34 0,2-1-34 16,0 0-64-16,-1 1-58 0,1-1-68 0,-2 0-86 16,1-1-114-16,1-1-119 0,-2 2-98 15,0-2-86-15,-3 0-164 0,1-1-909 0,-3 1-1333 16</inkml:trace>
  <inkml:trace contextRef="#ctx0" brushRef="#br0" timeOffset="65156.96">22447 5047 543 0,'0'0'607'0,"0"0"-120"0,0 0-70 15,0 0-58-15,0 0-37 0,0 0-45 0,0 0-33 16,0 0-29-16,0 0-25 0,-5 13-23 15,5-13-17-15,0 0-18 0,0 0-11 0,0 0-7 16,0 0-7-16,0 0 1 0,0 0-1 0,0 0-1 16,0 0 3-16,5 15-2 0,-5-15 1 15,0 0 0-15,0 0-8 0,8 16-11 16,-8-16 4-16,6 12-2 0,-6-12-2 0,6 18-7 16,-6-18-12-16,7 20-5 0,-7-20-8 0,8 23 3 15,-2-9-3-15,-2-1 3 0,1 0-2 16,-1 2-1-16,2-2-3 0,-3 1-11 0,3 0 5 15,-1 0-7-15,0 0 0 0,1-1 2 16,-1 0 7-16,-1 0-8 0,1 0 0 0,-5-13-7 16,9 24-5-16,-9-24-1 0,7 22 0 15,-7-22-3-15,6 20-3 0,-6-20-5 0,7 19-1 16,-7-19-1-16,7 16-4 0,-7-16-1 0,4 13-2 16,-4-13-1-16,0 0 0 0,5 17 1 15,-5-17-4-15,0 0 3 0,4 13 4 0,-4-13 3 16,0 0 7-16,0 0 11 0,4 14 10 15,-4-14 7-15,0 0 7 0,0 0 8 0,0 0 1 16,0 0-5-16,0 0-6 0,0 0-6 16,0 0-7-16,0 0-5 0,-4 15-5 0,4-15-2 15,0 0-4-15,0 0-1 0,0 0-4 0,-16-7 1 16,16 7-5-16,-11-7-2 0,11 7-3 16,-13-10-2-16,13 10-2 0,-16-12-1 0,16 12-2 15,-15-14 5-15,15 14-1 0,-17-11 4 16,17 11 0-16,-17-13 0 0,17 13 0 0,-14-11 4 15,14 11 2-15,-13-10 0 0,13 10-4 16,-11-7-3-16,11 7 0 0,0 0-4 0,-12-10-3 16,12 10-7-16,0 0-2 0,0 0 0 0,-13-8-5 15,13 8-3-15,0 0 0 0,0 0 1 16,0 0 2-16,0 0 2 0,0 0 2 0,0 0 1 16,-7 13 2-16,7-13-1 0,0 0 0 15,9 17 1-15,-9-17 1 0,7 15 0 0,-7-15 1 16,9 14 1-16,-9-14 1 0,10 14 2 15,-10-14-1-15,12 12 0 0,-12-12 4 0,13 9 8 16,-13-9 15-16,12 6 20 0,-12-6 8 16,0 0 4-16,24 2-4 0,-24-2-14 0,21-4-44 15,-21 4 0-15,22-9 0 0,-11 4 0 16,3-1 0-16,-3-1 0 0,2 0 0 0,-1 0 0 16,-1-1 0-16,1 1 0 0,-12 7 0 15,19-12 0-15,-19 12 0 0,19-12-39 0,-19 12-160 16,17-11-44-16,-17 11-57 0,16-8-55 15,-16 8-53-15,15-6-49 0,-15 6-49 0,0 0-46 16,17-3-105-16,-17 3-766 0,0 0-1028 16</inkml:trace>
  <inkml:trace contextRef="#ctx0" brushRef="#br0" timeOffset="67553.32">21825 6172 4 0,'0'0'622'0,"0"0"-136"15,0 0-59-15,0 0-41 0,0 0-33 16,9-9-49-16,-9 9-26 0,0 0-18 0,0 0-15 15,0 0-7-15,0 0 1 0,0-18-24 16,0 18-21-16,0 0-24 0,-7-13-14 0,7 13-13 16,0 0-10-16,-13-10-8 0,13 10-7 15,-14-5-9-15,14 5-11 0,-18-1-16 0,18 1-14 16,-22 4-15-16,22-4-8 0,-28 8-9 16,12-2-7-16,3 2-4 0,0 0-7 0,-3 3-4 15,3 0-4-15,-1 3-4 0,3-3 0 0,2 2-2 16,0-1-1-16,4 2 0 0,-1-1-2 15,6-13-4-15,-6 23 0 0,6-23-2 0,0 24-6 16,0-24-1-16,6 19 3 0,-6-19-1 16,9 16 2-16,-9-16 3 0,16 11 1 0,-16-11 2 15,15 3 2-15,-15-3 0 0,20-2 1 16,-20 2 0-16,24-10-1 0,-12 2 3 0,-2-2-1 16,5-1 0-16,-4-2 1 0,3-2-3 15,-3-1 0-15,1-1 0 0,-1-1 0 0,-3-2 0 16,-1 0 0-16,0-2 0 0,2-1 0 15,-5-2 0-15,1-1-4 0,-3 0 2 0,2-1 0 16,-4-1-2-16,1 0 1 0,-2 0 4 0,1 1 5 16,0 1 5-16,0 1 11 0,-2 5 9 15,2 1 5-15,0 1 4 0,0 18-2 0,-2-27-11 16,2 27-10-16,0-22-8 0,0 22-3 16,0 0-4-16,-2-19 0 0,2 19 3 0,0 0-2 15,0 0-2-15,0 0 1 0,0 0 0 16,6 18 1-16,-6-18 1 0,3 29 1 0,-1-10-1 15,3 5-1-15,-3 3 2 0,1 4 1 16,1 3 1-16,0-1-6 0,-2 2 3 0,1-1-2 16,3 0-3-16,-1-1-15 0,0-1-19 0,-1 0-14 15,2-2-13-15,1-2-11 0,0 0-11 16,2-6-6-16,-2-1-12 0,0-2-7 0,1-2-8 16,-1-3-3-16,0-3 6 0,-1-1 1 15,-6-10-2-15,15 14-2 0,-15-14-5 0,13 6 14 16,-13-6 10-16,0 0 16 0,18-1 14 15,-18 1 14-15,0 0 9 0,15-11 9 0,-15 11 9 16,8-11 8-16,-8 11 10 0,9-12 8 16,-9 12 11-16,6-13 11 0,-6 13 12 0,0 0 7 15,6-18 9-15,-6 18-3 0,0 0 8 16,3-16 6-16,-3 16-3 0,0 0 1 0,0 0-12 16,4-14-8-16,-4 14-4 0,0 0-11 0,0 0-2 15,0 0-1-15,0 0-3 0,0 0 0 16,0 0-5-16,0 0 0 0,0 0-3 0,0 0 2 15,5 14-1-15,-5-14 1 0,0 0 2 16,5 20 4-16,-5-20 3 0,4 17-5 0,-4-17-3 16,2 17-1-16,-2-17-4 0,5 15-4 15,-5-15 3-15,2 14-2 0,-2-14 1 0,0 0-1 16,6 16 0-16,-6-16 4 0,0 0 1 16,0 0-2-16,6 13-1 0,-6-13-1 0,0 0-1 15,0 0-2-15,0 0-2 0,0 0 2 0,8-11 0 16,-8 11-1-16,0 0-1 0,0-21-2 15,0 21 0-15,-4-20 1 0,4 20 3 0,-4-22-5 16,4 22 3-16,-8-23 6 0,8 23 14 16,-8-24 5-16,8 24 3 0,-7-22 15 0,7 22 2 15,-7-19 9-15,7 19 3 0,-5-20-1 16,5 20-2-16,-2-16-7 0,2 16-2 0,0 0-1 16,0-22 0-16,0 22 3 0,0 0 0 15,6-19-6-15,-6 19-6 0,8-11-6 0,-8 11-8 16,11-11-3-16,-11 11-3 0,13-8-5 0,-13 8-10 15,18-8-27-15,-18 8-30 0,17-6-33 16,-17 6-38-16,19-3-35 0,-19 3-29 16,20-2-38-16,-20 2-35 0,18-1-52 0,-18 1-84 15,18-1-131-15,-18 1-481 0,0 0-622 0</inkml:trace>
  <inkml:trace contextRef="#ctx0" brushRef="#br0" timeOffset="67783.27">22325 6134 556 0,'0'0'541'0,"0"0"-78"0,10 11-50 15,-10-11-48-15,0 0-50 0,0 0-32 0,9 15-34 16,-9-15-8-16,0 0-24 0,6 18-22 16,-6-18-31-16,5 17-26 0,-5-17-26 0,4 19-20 15,-4-19-19-15,7 22-17 0,-7-22-22 16,5 23-27-16,-5-23-22 0,4 22-20 0,-4-22-35 15,5 21-57-15,-5-21-58 0,6 19-69 16,-6-19-106-16,4 14-158 0,-4-14-408 0,0 0-497 16</inkml:trace>
  <inkml:trace contextRef="#ctx0" brushRef="#br0" timeOffset="67949">22348 6078 395 0,'-6'-14'717'15,"1"2"-114"-15,5 12-44 0,-10-20-73 0,10 20-50 16,-8-18-53-16,8 18-63 0,-7-18-63 16,7 18-53-16,-4-15-54 0,4 15-58 0,0 0-67 15,-7-17-65-15,7 17-59 0,0 0-62 16,0 0-92-16,0 0-111 0,3-17-190 0,-3 17-432 16,0 0-583-16</inkml:trace>
  <inkml:trace contextRef="#ctx0" brushRef="#br0" timeOffset="68324.14">22485 6063 550 0,'0'0'537'0,"9"24"-101"16,-4-11-70-16,-1 1-46 0,2 1-54 15,1 1-47-15,1 2-29 0,0-1-28 0,1 1-3 16,1 1-28-16,-2-1-19 0,3 0-9 0,-2 0-14 16,1-1-5-16,-2-1-1 0,1-2-5 15,-1 0-3-15,0-3-9 0,-1 0 5 0,-7-11 2 16,11 16 15-16,-11-16 27 0,9 13 13 16,-9-13 9-16,0 0 7 0,15 6 5 0,-15-6-1 15,0 0-3-15,14-5-11 0,-14 5 1 16,9-11-8-16,-9 11-9 0,9-18-14 0,-3 6-16 15,0 0-14-15,0-2-18 0,-1-1-7 16,-1 1-12-16,2-2-9 0,0 1-28 0,0 0-48 16,-3 0-49-16,1 0-50 0,0 0-54 15,0 3-65-15,-4 12-48 0,4-22-58 0,-4 22-76 16,6-21-181-16,-6 21-517 0,4-17-759 0</inkml:trace>
  <inkml:trace contextRef="#ctx0" brushRef="#br0" timeOffset="69136.71">22823 6214 228 0,'8'16'522'0,"-8"-16"-104"0,9 11-65 0,-9-11-45 16,0 0-35-16,15 11-30 0,-15-11-28 15,0 0-12-15,19 5-19 0,-19-5-18 0,0 0-15 16,20-1-10-16,-20 1-14 0,0 0-5 15,20-7-4-15,-20 7 6 0,14-7 10 0,-14 7-12 16,11-8-9-16,-11 8-5 0,11-9-11 16,-11 9-4-16,5-12-8 0,-5 12-7 0,0 0-11 15,2-20-8-15,-2 20-4 0,-5-17-12 0,5 17-2 16,-11-15-5-16,11 15-5 0,-11-12-3 16,11 12-10-16,-14-8-5 0,14 8-2 0,0 0-3 15,-24 0-5-15,24 0 2 0,-18 8-3 16,18-8 0-16,-16 15 3 0,9-5-5 0,7-10 2 15,-9 25-4-15,9-25-9 0,-4 24-9 16,4-24-1-16,2 29-5 0,2-14 10 0,1-1-1 16,1 0-2-16,2-1 0 0,1-1 0 15,-1 0-2-15,4-2 0 0,-1-1 2 0,0-2 3 16,3-1 2-16,-14-6 4 0,23 7 0 16,-23-7 2-16,21 1 3 0,-21-1 2 0,25-4-2 15,-25 4 4-15,21-8 0 0,-21 8 0 0,22-14 3 16,-11 7 4-16,-11 7 6 0,15-17 5 15,-15 17 5-15,12-16 12 0,-12 16 8 0,9-15 10 16,-9 15 2-16,8-12-3 0,-8 12-5 16,0 0-8-16,7-15-9 0,-7 15-8 0,0 0-13 15,0 0 2-15,8-11-1 0,-8 11-3 16,0 0-1-16,0 0 1 0,0 0-6 0,6 11 3 16,-6-11 1-16,0 0-1 0,7 18-1 15,-7-18 1-15,6 18-2 0,-6-18 2 0,6 18 0 16,-6-18-2-16,6 20 2 0,-6-20-2 0,7 18 0 15,-7-18-1-15,6 16 0 0,-6-16 0 16,5 12 3-16,-5-12 2 0,0 0 5 16,4 14 2-16,-4-14-2 0,0 0 1 0,0 0-3 15,0 0-2-15,0 0 0 0,0 0-3 0,0 0 5 16,0 0-7-16,12-9 2 0,-12 9-2 16,0 0 1-16,-2-24 0 0,2 24-3 0,-5-24 0 15,0 10 1-15,1-1 7 0,-1-1 7 16,-1 2 18-16,1 0 27 0,-1 0 37 0,1 2 30 15,5 12 9-15,-9-21 14 0,9 21 17 16,-7-17-1-16,7 17-13 0,-6-15-13 0,6 15-15 16,0 0-19-16,-3-18-12 0,3 18-12 15,0 0 0-15,7-18 1 0,-7 18-1 0,15-14-9 16,-5 6-7-16,1 0-13 0,5-1-10 0,1-1-9 16,2 1-26-16,0-1-51 0,2-1-66 15,0 1-83-15,-2-1-107 0,2 1-94 0,2 1-95 16,0-3-119-16,0-1-208 0,0 3-657 15,-3 0-1094-15</inkml:trace>
  <inkml:trace contextRef="#ctx0" brushRef="#br0" timeOffset="84726.81">21755 7042 95 0,'0'0'601'0,"0"0"-132"0,11-10-77 0,-11 10-52 15,0 0-26-15,11-16-35 0,-11 16-15 16,5-12-22-16,-5 12-23 0,3-16-14 0,-3 16-16 16,2-17 24-16,-2 17 2 0,0-19-9 15,0 19-4-15,-5-23-3 0,5 23-9 0,-6-23-2 16,0 10 0-16,2 1-11 0,4 12-4 0,-10-21-12 16,10 21-17-16,-11-18-22 0,11 18-17 15,-12-15-17-15,12 15-12 0,-9-12-19 0,9 12-17 16,0 0-10-16,-19-6-3 0,19 6-10 15,0 0-5-15,-15 7 1 0,15-7-1 0,-12 15 0 16,12-15-2-16,-8 26 0 0,4-10 6 16,1 2 0-16,1 5 2 0,0 2 5 0,2 1-2 15,0 4 6-15,2 2-7 0,0 4-6 16,1-1 0-16,3 8 0 0,0-1-1 0,4-1-5 16,-3 0 1-16,1-1-3 0,2 0 2 15,1-3 1-15,-2 0 5 0,0-4 2 0,0-4 5 16,-2 3 0-16,-1-3 9 0,-1-4 4 15,-1-1 3-15,0 1 0 0,-4-2-2 0,3-4 0 16,-6 1-3-16,2-2-4 0,-4-1-5 0,0 0-3 16,-3 0-5-16,-1-1-2 0,-3-2-4 15,1-3-5-15,-3-3-20 0,1-1-23 0,-1-1-21 16,14-6-27-16,-26 5-36 0,26-5-43 16,-25-1-45-16,25 1-59 0,-23-6-62 0,23 6-66 15,-23-12-91-15,13 3-143 0,3-2-745 16,-3 1-978-16</inkml:trace>
  <inkml:trace contextRef="#ctx0" brushRef="#br0" timeOffset="85057.76">21524 7420 559 0,'0'0'768'0,"0"0"-89"0,-14-6-66 16,14 6-66-16,0 0-47 0,0 0-42 0,0 0-48 16,0 0-35-16,-6-11-34 0,6 11-40 15,9-11-35-15,-9 11-22 0,22-13-43 0,-11 6-41 16,2 0-32-16,2-1-27 0,-1 1-30 15,3 0-40-15,2-2-43 0,0 2-67 0,1-1-80 16,-1 0-62-16,2 2-62 0,0-2-51 16,-3 2-46-16,0 1-64 0,-1 0-108 0,1 1-222 15,-4-1-325-15,2 1-716 0</inkml:trace>
  <inkml:trace contextRef="#ctx0" brushRef="#br0" timeOffset="85584.09">22024 7227 108 0,'0'0'679'0,"0"0"-130"0,0 0-81 0,0 0-53 16,0 0-70-16,0 0-50 0,0 0-27 15,0 0-47-15,0 0-40 0,0 0-21 0,8 10-11 16,-8-10-16-16,0 0-14 0,0 17-19 0,0-17-15 16,2 18-12-16,-2-18-17 0,2 23-3 15,-2-23-8-15,4 27-9 0,-4-27-5 0,5 25 0 16,-5-25 0-16,8 23 1 0,-8-23-2 15,8 19 0-15,-8-19 2 0,9 16 2 0,-9-16 5 16,8 9 0-16,-8-9 1 0,0 0-10 16,16 4-2-16,-16-4-8 0,0 0-1 0,16-9-5 15,-16 9-3-15,12-13-1 0,-12 13-2 16,11-16 4-16,-11 16 5 0,10-19 0 0,-10 19 0 16,8-21 4-16,-8 21 2 0,8-18 5 15,-8 18 8-15,5-15 2 0,-5 15-6 0,0 0-9 16,6-17-4-16,-6 17 0 0,0 0 4 0,0 0 4 15,0 0 4-15,0 0-4 0,0 0-3 16,19 5-7-16,-19-5-2 0,6 12-1 0,-6-12-3 16,5 14-2-16,-5-14-17 0,7 15-20 15,-7-15-24-15,7 16-28 0,-7-16-55 0,6 16-9 16,-6-16-35-16,7 15-53 0,-7-15-68 16,0 0-95-16,6 16-146 0,-6-16-538 0,0 0-694 15</inkml:trace>
  <inkml:trace contextRef="#ctx0" brushRef="#br0" timeOffset="85996.17">22300 7348 126 0,'0'0'648'0,"8"10"-155"0,-8-10-99 15,0 0-69-15,0 0-60 0,7 12-51 16,-7-12-41-16,0 0-32 0,0 0-26 0,20 1-17 15,-20-1-15-15,0 0-13 0,24-4-12 16,-24 4-8-16,20-7-6 0,-20 7 0 0,19-10 0 16,-19 10 1-16,17-12 0 0,-17 12 13 15,19-13 8-15,-19 13 28 0,13-14-3 0,-13 14-3 16,12-13-11-16,-12 13-2 0,8-13 4 16,-8 13 2-16,0 0 11 0,4-18-3 0,-4 18-8 15,0 0-5-15,-4-16-9 0,4 16 0 0,0 0-7 16,-8-12-10-16,8 12-12 0,0 0-5 15,-17-2 0-15,17 2-2 0,0 0 2 0,-22 9 3 16,22-9 9-16,-14 11 17 0,6-2 10 16,-2 1-10-16,2 2-5 0,3-1-7 0,-3 1-6 15,4 2-6-15,0 0-11 0,4-14-2 16,-4 26-5-16,4-26-2 0,2 25-4 0,-2-25-2 16,9 25-11-16,-4-11-9 0,3-4-32 15,-1 1-34-15,3-1-36 0,1-2-52 0,0 0-41 16,-11-8-70-16,22 6-104 0,-22-6-204 15,25 0-577-15,-25 0-772 0</inkml:trace>
  <inkml:trace contextRef="#ctx0" brushRef="#br0" timeOffset="86425.55">22759 6743 517 0,'0'0'453'0,"0"0"-60"0,-2-15-57 0,2 15-30 15,0 0-29-15,0 0-37 0,0 0-26 16,0 0-15-16,0 0-5 0,0 0-11 0,0 0-8 15,-5 16 12-15,5-16 17 0,4 21 17 16,-3-5 25-16,1 3-2 0,2 2-6 0,-1 4 2 16,1 1-17-16,-1 5-15 0,1 1-19 0,0 2-23 15,-1 0-14-15,-1-1-8 0,2 1-12 16,0-1-15-16,0 1-12 0,0-2-16 0,0-1-13 16,-1 0-10-16,1-5-11 0,-2-1-9 15,0-1-12-15,1-2-6 0,0-2-9 0,-2-2-26 16,-1-2-39-16,0-16-57 0,5 25-50 15,-5-25-41-15,2 22-53 0,-2-22-65 0,0 0-56 16,0 20-116-16,0-20-182 0,0 0-712 16,0 0-979-16</inkml:trace>
  <inkml:trace contextRef="#ctx0" brushRef="#br0" timeOffset="107771.91">23723 7366 550 0,'0'0'621'15,"0"0"-119"-15,-7 11-62 0,7-11-67 0,0 0-66 16,0 0-46-16,0 0-38 0,0 0-24 16,0 0-12-16,0 0-24 0,0 0-31 0,0 0-12 15,0 0-12-15,0 0-3 0,0 0-1 16,-3-16 0-16,3 16 2 0,0 0 9 0,4-14 3 15,-4 14 0-15,0 0-6 0,4-19-9 16,-4 19-8-16,5-15-11 0,-5 15-9 0,3-16-6 16,-3 16-15-16,2-18-7 0,-2 18-5 0,3-19-2 15,-3 19-1-15,2-21 7 0,-2 21 5 16,2-19-1-16,-2 19-9 0,2-20-8 0,-2 20-3 16,2-20-7-16,-2 20-2 0,2-21-1 15,-2 21 1-15,1-19 3 0,-1 19-2 0,0-18 7 16,0 18 6-16,-1-16-4 0,1 16 9 15,-2-17-3-15,2 17 0 0,-2-16 0 0,2 16 0 16,-4-15 1-16,4 15 0 0,-4-16-7 16,4 16-4-16,-5-15-6 0,5 15-7 0,-6-14-2 15,6 14-4-15,-8-14-1 0,8 14-3 16,-6-12 1-16,6 12-1 0,-7-12-1 0,7 12 4 16,-7-10-11-16,7 10 4 0,-9-11 0 0,9 11 0 15,-7-9-1-15,7 9 1 0,-10-11-1 16,10 11 0-16,-7-9 3 0,7 9 2 15,-11-11-5-15,11 11-1 0,-10-12 5 0,10 12-5 16,-10-12 1-16,10 12 0 0,-10-11 1 0,10 11-2 16,-11-14 2-16,11 14 0 0,-10-13-2 15,10 13 1-15,-11-12-2 0,11 12 1 0,-10-11 1 16,10 11 2-16,-11-12 1 0,11 12-6 16,-10-12 2-16,10 12-1 0,-9-11 0 0,9 11 3 15,-8-9 0-15,8 9-1 0,-10-10 0 16,10 10 0-16,-7-10 1 0,7 10 0 0,0 0-1 15,-12-13 2-15,12 13-3 0,0 0 3 0,-13-14-8 16,13 14 4-16,-8-9 3 0,8 9-2 16,-8-9-1-16,8 9 3 0,0 0-3 0,-13-12 3 15,13 12 1-15,0 0-2 0,-12-12-2 16,12 12 2-16,0 0 0 0,-10-11 0 0,10 11-2 16,0 0 4-16,-13-10-3 0,13 10 3 15,0 0 0-15,-9-9-2 0,9 9-1 0,0 0 1 16,-9-9 1-16,9 9 0 0,0 0-1 15,-10-8 2-15,10 8 0 0,0 0-3 0,0 0 5 16,-12-10-3-16,12 10 1 0,0 0-1 16,0 0-1-16,-11-11 1 0,11 11 0 0,0 0-2 15,-10-10 2-15,10 10-3 0,0 0 3 0,-9-8-3 16,9 8 2-16,0 0 0 0,0 0 0 16,-11-11 1-16,11 11 1 0,0 0-3 15,0 0-1-15,0 0 0 0,-11-9 4 0,11 9-4 16,0 0 0-16,0 0-1 0,0 0-1 0,0 0-4 15,0 0-2-15,0 0 3 0,0 0 2 16,0 0 2-16,0 0 1 0,0 0 2 0,-13 10 0 16,13-10 1-16,0 0-1 0,-2 21 2 15,2-21-3-15,0 19 3 0,0-19 1 0,0 23-4 16,0-23 4-16,-1 25 4 0,1-25-3 16,-2 25-1-16,2-25 3 0,0 25-2 0,0-25 0 15,0 24-2-15,0-24 3 0,-2 23 0 0,2-23-1 16,0 18-3-16,0-18 1 0,0 0 1 15,0 22 2-15,0-22 3 0,0 0 2 0,-3 17 3 16,3-17 8-16,0 0 2 0,0 0-1 16,0 0-6-16,0 0-2 0,0 0-7 0,0 0 4 15,0 0-2-15,0 0-6 0,0 0-1 16,0 0-3-16,7-18 1 0,-7 18-2 0,1-19-9 16,-1 19 1-16,-1-23-5 0,1 23 2 15,0-23-3-15,0 23 1 0,0-23 4 0,0 23 3 16,0-22 2-16,0 22-3 0,-2-21 3 0,2 21 0 15,0-17 4-15,0 17-2 0,0 0 3 16,0-24 1-16,0 24-1 0,0 0-1 0,0-19 5 16,0 19 0-16,0 0 0 0,3-16 3 15,-3 16 2-15,0 0-1 0,4-15 3 0,-4 15 11 16,0 0 1-16,13-14 2 0,-13 14 0 16,14-11 1-16,-14 11 0 0,19-10-4 0,-4 4-5 15,-2 0-6-15,1 1-7 0,0 0-25 16,1-1-27-16,0 2-37 0,1 0-38 15,1 0-53-15,-1 1-69 0,0 1-59 0,-16 2-79 16,29-2-81-16,-29 2-165 0,29 1-705 0,-29-1-939 16</inkml:trace>
  <inkml:trace contextRef="#ctx0" brushRef="#br0" timeOffset="108811.55">23240 7938 369 0,'0'0'579'0,"0"0"-92"16,0 0-71-16,0 0-51 0,0 0-55 0,0 0-46 16,0 0-40-16,0 0-33 0,0 0-27 15,0 0-28-15,0 0-18 0,0 0-13 0,0 0 0 16,0 0-6-16,0 0 0 0,0 0-8 15,-18 8 4-15,18-8 9 0,-7 15-8 0,7-15-6 16,-9 21 0-16,5-7-4 0,-1-1 3 16,-2 2-9-16,3 1 1 0,-1 1-1 0,1-2-5 15,0 2-8-15,2-1-6 0,-3 0-7 0,2-1-9 16,3-15-7-16,-1 29-9 0,1-29 0 16,1 25 0-16,-1-25 0 0,3 23-3 0,-3-23-1 15,5 20-1-15,-5-20 0 0,8 17-5 16,-8-17 0-16,9 13-4 0,-9-13-3 0,12 9-1 15,-12-9-2-15,0 0-9 0,17 4-30 16,-17-4-35-16,0 0-41 0,23-4-42 0,-23 4-42 16,14-8-41-16,-14 8-42 0,15-13-46 15,-15 13-54-15,16-15-90 0,-7 7-119 0,0-3-321 16,-3 1-466-16</inkml:trace>
  <inkml:trace contextRef="#ctx0" brushRef="#br0" timeOffset="109311.55">23413 8029 400 0,'4'-16'513'15,"-4"16"-92"-15,0 0-72 0,0 0-43 16,0 0-35-16,-1-18-47 0,1 18-35 16,0 0-29-16,0 0-26 0,0 0-23 0,0 0-15 15,0 0-15-15,0 0-4 0,0 0-5 0,0 0-1 16,0 0 3-16,0 0 3 0,0 0 20 15,-19 5-6-15,19-5-2 0,-9 13-3 0,9-13-7 16,-6 15-9-16,6-15-5 0,-10 20-13 16,10-20-10-16,-11 23-3 0,7-11-7 0,4-12-3 15,-8 24 4-15,8-24-20 0,-6 24-2 16,6-24-3-16,-3 22 1 0,3-22-2 0,0 22-2 16,0-22-1-16,2 20 1 0,-2-20 3 15,5 18-5-15,-5-18-4 0,10 16 1 0,-10-16 2 16,11 13 0-16,-11-13 0 0,14 9 1 0,-14-9-1 15,13 7-1-15,-13-7 1 0,0 0-2 16,24 2 2-16,-24-2 2 0,16-3 2 16,-16 3 7-16,16-8-1 0,-16 8 3 0,13-11 1 15,-13 11 8-15,16-13 6 0,-16 13 10 0,11-17 8 16,-11 17 1-16,11-18-3 0,-11 18 3 16,8-19 3-16,-8 19-3 0,4-20-4 0,-4 20-1 15,0-21 1-15,0 21-8 0,-3-20-5 16,3 20-5-16,-6-20-7 0,6 20-2 0,-10-18-9 15,10 18-21-15,-10-15-21 0,10 15-17 16,-9-14-14-16,9 14-33 0,-10-10-25 0,10 10-25 16,0 0-25-16,-11-11-31 0,11 11-47 15,0 0-42-15,0 0-63 0,-10-7-78 0,10 7-512 16,0 0-527-16</inkml:trace>
  <inkml:trace contextRef="#ctx0" brushRef="#br0" timeOffset="109834.07">23682 7941 577 0,'0'0'455'0,"0"0"-73"15,0 0-58-15,0 0-39 0,0 0-33 0,0 0-36 16,0 0-21-16,0 0-21 0,-16 1-14 16,16-1-13-16,-13 8-13 0,13-8-13 0,-14 10-11 15,14-10-9-15,-17 14-17 0,9-6-12 16,0 2-16-16,0-2-9 0,-2 2-10 0,10-10-3 16,-11 18-8-16,11-18-4 0,-9 18-4 15,9-18-5-15,-6 16-5 0,6-16-1 0,0 0-6 16,0 20 6-16,0-20-1 0,0 0-3 0,4 14 2 15,-4-14 0-15,0 0-2 0,11 8 1 16,-11-8-2-16,0 0 1 0,0 0-4 0,17-2 2 16,-17 2 0-16,0 0 2 0,17-11 2 15,-17 11-5-15,13-10-1 0,-13 10 19 0,11-14 0 16,-11 14-5-16,9-16 1 0,-9 16-7 16,9-15 2-16,-9 15 3 0,9-13 0 15,-9 13 3-15,0 0-4 0,9-15-4 0,-9 15-1 16,0 0 0-16,0 0-1 0,8-10 1 0,-8 10-4 15,0 0 3-15,0 0 0 0,0 0 0 16,0 0-3-16,7 15-1 0,-7-15 3 0,0 0-3 16,4 16-9-16,-4-16-12 0,2 16-14 15,-2-16-29-15,2 15-10 0,-2-15-25 0,4 14-32 16,-4-14-33-16,6 13-34 0,-6-13-66 16,5 12-96-16,-5-12-129 0,0 0-272 0,9 11-271 15</inkml:trace>
  <inkml:trace contextRef="#ctx0" brushRef="#br0" timeOffset="110187.15">23918 7947 472 0,'3'-15'551'0,"-3"15"-97"15,0 0-53-15,0 0-54 0,0 0-52 0,-5-14-39 16,5 14-27-16,0 0-29 0,0 0-22 16,0 0-17-16,0 0-9 0,-18 1-7 0,18-1-12 15,0 0-10-15,-14 10-9 0,14-10 1 16,-12 11-7-16,12-11-11 0,-12 15-13 0,12-15-13 16,-9 16-9-16,9-16-11 0,-10 17-4 15,10-17-3-15,-6 18-3 0,6-18-4 0,-1 17-5 16,1-17-7-16,1 16-5 0,-1-16-2 0,3 15-4 15,-3-15-4-15,9 14 0 0,-9-14-14 16,9 13-27-16,-9-13-24 0,10 9-35 0,-10-9-37 16,0 0-40-16,17 4-49 0,-17-4-64 15,0 0-81-15,19-7-119 0,-19 7-545 16,14-12-635-16</inkml:trace>
  <inkml:trace contextRef="#ctx0" brushRef="#br0" timeOffset="111396.63">23889 7481 320 0,'0'0'354'0,"-4"-13"-53"0,4 13-23 15,0 0-38-15,0 0-27 0,0 0-14 16,0 0-16-16,0 0-20 0,0 0-22 0,0 0-13 15,0 0-5-15,0 0-12 0,0 0-6 16,6 15 4-16,-6-15-6 0,6 19 0 0,-6-19 2 16,10 26 2-16,-5-11-6 0,-1 1 5 15,4 4 17-15,-3 1-8 0,4 0-9 0,-2 2-4 16,0 0-8-16,-1 0-5 0,1 1 3 0,2 3-8 16,-4-3-7-16,3-1-3 0,-3 1-2 15,2-1-5-15,-1-2-6 0,-1 1-6 0,0-2-9 16,-2-3-6-16,0-1-4 0,1-2-5 15,-4-14-1-15,6 22 13 0,-6-22 20 0,7 18 16 16,-7-18 5-16,0 0-12 0,6 17-9 16,-6-17-13-16,0 0-10 0,0 0-8 0,0 0-6 15,0 0-4-15,0 0-6 0,18-7-3 16,-18 7-4-16,6-11-2 0,-6 11-4 0,7-12 0 16,-7 12 0-16,7-11-1 0,-7 11-2 15,8-11 2-15,-8 11-1 0,0 0-4 0,8-13-2 16,-8 13-1-16,0 0-7 0,0 0 3 0,10-9 2 15,-10 9 2-15,0 0 0 0,0 0 1 16,0 0 2-16,14 9 0 0,-14-9 1 0,0 0-1 16,7 15 2-16,-7-15 1 0,0 0-1 15,6 19 0-15,-6-19-2 0,5 17-3 0,-5-17 0 16,5 17 0-16,-5-17-3 0,7 17-1 16,-7-17-5-16,9 15 2 0,-9-15 2 0,7 14 2 15,-7-14 2-15,8 11 3 0,-8-11 1 16,0 0 1-16,18 10 0 0,-18-10 1 0,0 0-2 15,17 3 2-15,-17-3-3 0,0 0-2 16,21-5 0-16,-21 5-7 0,16-8-3 0,-16 8 1 16,13-11 1-16,-13 11 1 0,14-12 1 15,-14 12 3-15,11-14 1 0,-11 14 4 0,9-15-1 16,-9 15 3-16,8-16 1 0,-8 16-3 0,6-16 5 16,-6 16-1-16,3-17 2 0,-3 17 1 15,1-18 9-15,-1 18 1 0,-1-16 1 0,1 16-1 16,-5-16 5-16,5 16-4 0,-4-15-4 15,4 15 1-15,-6-12-4 0,6 12-5 0,0 0 0 16,-11-10 5-16,11 10-6 0,0 0-2 16,0 0 1-16,-18-3 1 0,18 3 1 0,0 0 1 15,-15 10-3-15,15-10 2 0,-7 12 1 16,7-12-1-16,-8 15 0 0,8-15 1 0,-3 17-2 16,3-17 3-16,0 20-1 0,0-20-1 15,3 20-1-15,-3-20 1 0,7 19 0 0,-7-19 1 16,8 19-1-16,-8-19-1 0,10 15-2 0,-10-15-1 15,14 11-2-15,-14-11-3 0,12 9-7 16,-12-9-8-16,0 0-13 0,21 4-10 0,-21-4-9 16,0 0-13-16,24-6-6 0,-24 6-1 15,18-10-5-15,-18 10 7 0,20-12 13 0,-9 3 13 16,-2 0 3-16,3 1 8 0,-2-1 6 16,-1 0 6-16,1 0 8 0,-1 0 4 0,-9 9 13 15,12-16 6-15,-12 16 10 0,14-15 11 16,-14 15 5-16,9-14 2 0,-9 14 8 0,7-13 12 15,-7 13 1-15,0 0-7 0,9-15-4 16,-9 15-4-16,0 0 0 0,0 0-6 0,4-14-7 16,-4 14-7-16,0 0-7 0,0 0-2 15,0 0-2-15,0 0-7 0,0 0 0 0,0 0 5 16,0 0 0-16,0 0-1 0,0 0-3 0,-17 3 2 16,17-3 0-16,0 0 0 0,0 0 1 15,-4 14 2-15,4-14 0 0,0 0-1 0,0 0 2 16,3 21-2-16,-3-21 3 0,7 12 1 15,-7-12 0-15,9 17 1 0,-9-17-3 0,9 17 0 16,-9-17-1-16,13 17 3 0,-13-17 0 16,10 19 10-16,-10-19 5 0,11 20 3 0,-11-20 4 15,8 17 5-15,-8-17 11 0,9 16 5 16,-9-16-5-16,5 12-5 0,-5-12-1 0,0 0-5 16,4 15-7-16,-4-15-7 0,0 0-6 15,0 0-15-15,-9 12-32 0,9-12-35 0,0 0-30 16,0 0-49-16,-23 0-66 0,23 0-59 15,-19-7-68-15,19 7-100 0,-22-12-187 0,9 4-583 16,2-2-813-16</inkml:trace>
  <inkml:trace contextRef="#ctx0" brushRef="#br0" timeOffset="111917.19">24530 7429 698 0,'0'0'583'0,"-13"-8"-87"0,13 8-49 0,0 0-79 0,-12-11-49 16,12 11-34-16,0 0-20 16,-5-15-19-16,5 15-11 0,0 0-3 0,6-15-2 15,-6 15-9-15,9-12-11 0,-9 12-16 16,14-11-16-16,-14 11-19 0,14-8-27 0,-14 8-27 15,16-6-24-15,-16 6-13 0,0 0-15 16,21-3-9-16,-21 3-8 0,15 3-8 0,-15-3-2 16,13 9-2-16,-13-9 1 0,14 14-3 0,-14-14 6 15,11 19 4-15,-7-7 4 0,0 1 6 16,1 1 2-16,-3 1 4 0,0 0-6 16,0 2-3-16,0-2-7 0,-1 0-3 0,-1-15-7 15,0 29-8-15,0-29 0 0,2 27-2 0,-2-27-1 16,1 26-21-16,-1-26-35 0,1 23-34 15,-1-23-33-15,2 21-37 0,-2-21-61 0,2 18-55 16,-2-18-41-16,3 16-50 0,-3-16-59 16,5 14-121-16,-5-14-197 0,0 0-278 0,5 20-616 15</inkml:trace>
  <inkml:trace contextRef="#ctx0" brushRef="#br0" timeOffset="112106.93">24712 7956 1029 0,'0'0'724'0,"0"0"-60"0,-3 19-84 0,3-19-39 0,0 0-64 16,0 0-73-16,-3 17-82 0,3-17-66 16,0 0-61-16,0 0-77 0,0 0-95 0,0 0-114 15,0 0-130-15,0 0-153 0,0 0-235 16,6 11-668-16,-6-11-883 0</inkml:trace>
  <inkml:trace contextRef="#ctx0" brushRef="#br0" timeOffset="115250.37">21316 9114 379 0,'0'0'512'0,"6"15"-82"0,-6-15-69 16,0 0-49-16,0 0-38 0,0 0-39 0,0 0-30 16,0 0-24-16,0 0-22 0,0 0-16 15,0 0-15-15,0 0 9 0,2-16-5 0,-2 16-4 16,0 0-3-16,2-17-3 0,-2 17-4 16,0 0 1-16,2-21 0 0,-2 21 1 0,2-18-5 15,-2 18-8-15,3-21-10 0,-3 21 0 16,2-23-1-16,-2 23 0 0,2-28 1 0,0 12-7 15,0 0-4-15,0-2-8 0,1 0-8 16,0-1-9-16,1-3-6 0,-1 0-9 0,1 0-5 16,2-1-3-16,-1 0-3 0,1-1-2 0,0 1-5 15,2-1 1-15,-1-2-3 0,0-1 0 16,4 1 4-16,-2 0-5 0,3 0-5 0,-4 2-2 16,1 3 1-16,0 0-3 0,0 1-2 15,0 1 0-15,0 1-5 0,-3 0-1 0,2 4-3 16,-2 0 0-16,1 0-3 0,0 1 0 15,-1 2-2-15,2-1 0 0,0 2-3 0,-8 10-3 16,11-19-1-16,-11 19-2 0,12-15 2 16,-12 15-2-16,11-14 1 0,-11 14 1 0,9-12 1 15,-9 12 0-15,9-10 0 0,-9 10 2 16,0 0 0-16,11-13 3 0,-11 13 0 0,0 0 0 16,9-12 3-16,-9 12-2 0,0 0 2 0,9-10-2 15,-9 10 1-15,0 0 0 0,0 0 1 16,9-12-1-16,-9 12 0 0,0 0 0 0,0 0 0 15,0 0-1-15,7-12 0 0,-7 12 1 16,0 0-2-16,0 0 1 0,0 0 1 0,0 0-1 16,0 0 0-16,6-12-1 0,-6 12 1 15,0 0-2-15,0 0-1 0,0 0 1 0,0 0-2 16,0 0 0-16,0 0 0 0,0 0-1 16,0 0-1-16,0 0 3 0,0 0-2 0,0 0 0 15,0 0 2-15,0 0-2 0,0 0 4 0,0 0-2 16,0 0 1-16,0 0 2 0,0 0-1 15,4-13 0-15,-4 13-1 0,0 0-1 0,0 0 2 16,0 0-1-16,0 0 1 0,0 0-1 16,0 0 0-16,0 0 0 0,0 0-2 0,0 0-5 15,0 0 1-15,0 0 0 0,0 0-3 16,0 0 2-16,0 0-1 0,0 0 2 0,0 0 1 16,0 0 1-16,0 0 0 0,0 0 3 15,0 0 1-15,0 0 1 0,0 0 1 0,0 0 0 16,0 0 0-16,0 0-1 0,0 0-1 0,0 0-1 15,0 0-1-15,0 0 2 0,0 0 0 16,0 0-1-16,0 0 0 0,4-13-4 0,-4 13-2 16,0 0 1-16,0 0 0 0,0 0 3 15,0 0-3-15,6-13 1 0,-6 13-2 0,0 0 0 16,0 0 1-16,7-11 0 0,-7 11 2 16,0 0 4-16,0 0-1 0,7-13-3 0,-7 13 4 15,0 0 1-15,8-11-3 0,-8 11 1 16,0 0-2-16,10-11 2 0,-10 11-3 0,0 0 3 15,8-10 3-15,-8 10-1 0,0 0-1 16,0 0 1-16,9-13 0 0,-9 13 1 0,0 0 0 16,0 0 0-16,10-11 0 0,-10 11 0 15,0 0-1-15,0 0 2 0,9-12 0 0,-9 12-1 16,0 0 2-16,0 0-1 0,8-10-1 16,-8 10 0-16,0 0 0 0,0 0 0 0,7-11 1 15,-7 11-1-15,0 0 0 0,0 0 1 0,0 0-1 16,9-10-1-16,-9 10 2 0,0 0 1 15,0 0-1-15,0 0-1 0,0 0 1 0,0 0 0 16,7-10 1-16,-7 10-2 0,0 0 1 16,0 0-1-16,0 0 2 0,0 0-2 0,0 0 0 15,0 0 0-15,6-11 0 0,-6 11 3 16,0 0 0-16,0 0-1 0,0 0 1 0,0 0 2 16,0 0 0-16,0 0 0 0,0 0-2 15,0 0 0-15,0 0-4 0,0 0 1 0,0 0 0 16,-8-10-1-16,8 10 1 0,0 0 3 0,0 0 9 15,-23 4 8-15,23-4 8 0,-15 4 6 16,15-4 8-16,-21 6-1 0,21-6 11 0,-25 4-8 16,25-4-6-16,-29 7-7 0,14-3-3 15,-2 0-1-15,2 0 3 0,-3 2 0 0,3-2 5 16,-2 2 3-16,3-1-2 0,-1-1 0 16,15-4-6-16,-25 9-2 0,25-9 0 0,-19 8-7 15,19-8-3-15,-16 4-2 0,16-4 0 16,0 0-4-16,-18 6 0 0,18-6-2 0,0 0 0 15,0 0 1-15,0 0 0 0,0 0-3 16,0 0-4-16,0 0 1 0,0 0 0 0,0 0-2 16,0 0 0-16,16-10-1 0,-16 10-1 0,20-8-1 15,-20 8 0-15,22-9-6 0,-22 9-3 16,23-7-11-16,-23 7-1 0,25-8-3 16,-25 8-1-16,24-5 1 0,-24 5 4 0,20-5 3 15,-20 5 4-15,20-4 3 0,-20 4-1 0,17-3 1 16,-17 3 2-16,0 0 0 0,21-1 3 15,-21 1 4-15,0 0 2 0,23 1 1 0,-23-1 8 16,0 0 1-16,19 7 10 0,-19-7 1 16,12 8 4-16,-12-8 11 0,15 13 3 0,-15-13 2 15,12 16-6-15,-12-16-9 0,13 18-6 16,-13-18-4-16,12 19-7 0,-12-19 4 0,11 19-9 16,-11-19-34-16,9 20-41 0,-9-20-42 15,10 20-37-15,-10-20-56 0,6 21-71 0,-6-21-67 16,7 21-127-16,-7-21-217 0,2 24-697 0,-2-24-984 15</inkml:trace>
  <inkml:trace contextRef="#ctx0" brushRef="#br0" timeOffset="116355.14">20481 9553 354 0,'0'0'601'0,"0"0"-107"0,0 0-79 0,-9-14-59 16,9 14-67-16,0 0-55 0,0 0-42 15,0 0-33-15,0 0-23 0,0 0-17 0,0 0-11 16,0 0-7-16,0 0-13 0,-8 15-12 16,8-15-5-16,4 18-3 0,-4-18-10 0,7 20-4 15,-7-20-5-15,9 23-6 0,0-11-6 0,-5 0-5 16,3-1 8-16,1 1-8 0,0-1-1 15,1-1-5-15,-1-1-6 0,-8-9-3 0,17 16-1 16,-17-16 4-16,15 12-3 0,-15-12 1 16,16 8-1-16,-16-8-4 0,0 0 0 0,25 1-1 15,-25-1-2-15,16-6-1 0,-16 6-3 0,17-12-1 16,-17 12 2-16,18-17-2 0,-10 6 3 16,1-1-1-16,-1-1 2 0,-3 0-4 15,2 0 5-15,-2 0-6 0,-5 13 1 0,10-20 4 16,-10 20 1-16,6-18 0 0,-6 18 0 15,7-13-7-15,-7 13-3 0,0 0 1 0,0 0 1 16,10-9-1-16,-10 9 1 0,0 0-1 0,10 11 9 16,-10-11-12-16,9 16 1 0,-9-16 1 15,13 23 1-15,-6-10 0 0,1 1 2 0,0-1-3 16,1 0-1-16,-1 0 0 0,2-1 1 16,0 0 3-16,-1-1 1 0,0-1 10 0,2-1 18 15,-11-9 25-15,15 13 22 0,-15-13 21 16,16 8 7-16,-16-8 3 0,0 0-12 0,20-1-8 15,-20 1-8-15,14-9-6 0,-14 9 1 16,13-16 0-16,-9 4-2 0,0 0-15 0,2-2-12 16,-4-2-6-16,1 0-12 0,-2-1-4 15,0 0-8-15,1 0-10 0,-4-1-15 0,2 1-30 16,-1 0-30-16,1 1-45 0,-1-1-41 16,1 17-53-16,-1-25-30 0,1 25-27 0,-1-22-44 15,1 22-71-15,-1-17-126 0,1 17-630 0,0 0-749 16</inkml:trace>
  <inkml:trace contextRef="#ctx0" brushRef="#br0" timeOffset="116876.61">21209 9449 600 0,'0'0'485'0,"0"0"-85"0,0 0-66 15,0 0-45-15,-13 10-35 0,13-10-45 0,0 0-17 16,-16 13-17-16,16-13-5 0,-13 15-3 0,13-15-7 15,-17 21-5-15,9-10-6 0,0 2-8 16,0 0-5-16,1 0-26 0,1 0-24 0,1-1-16 16,5-12-13-16,-6 23-15 0,6-23-5 15,-5 19-10-15,5-19-4 0,5 16-3 0,-5-16-4 16,0 0 0-16,6 16-2 0,-6-16-2 16,0 0-5-16,0 0 0 0,18 4-9 0,-18-4 7 15,0 0 0-15,19-10-4 0,-19 10-1 16,13-11-4-16,-13 11 1 0,13-15 0 0,-13 15 5 15,11-16-9-15,-11 16 3 0,9-15 2 16,-9 15 3-16,9-13-8 0,-9 13-3 0,0 0 2 16,9-12-3-16,-9 12 4 0,0 0 3 15,0 0 3-15,0 0-1 0,0 0 1 0,17 5 1 16,-17-5-4-16,0 0 4 0,11 16-12 16,-11-16-12-16,8 14-12 0,-8-14-16 0,8 14-24 15,-8-14-22-15,10 15-33 0,-10-15-48 16,9 13-35-16,-9-13-39 0,7 11-109 0,-7-11-149 15,0 0-295-15,0 0-333 0</inkml:trace>
  <inkml:trace contextRef="#ctx0" brushRef="#br0" timeOffset="117188.48">21304 9141 474 0,'0'0'608'0,"-2"-16"-128"16,2 16-88-16,0 0-69 0,-1-15-63 16,1 15-33-16,0 0-31 0,0 0-30 0,0 0-24 15,0 0-19-15,0 0-14 0,5 11 20 16,-5-11 1-16,8 20 8 0,-2-6 5 0,-2 2-7 16,2 4-9-16,-1 2-14 0,2 0-12 15,0 0-21-15,0 1-14 0,-1 1-14 0,2 2-10 16,-1-3-10-16,1 0-8 0,-1 0-14 0,1-1-12 15,-3-1-15-15,4-2-15 0,-3 1-19 16,-1-5-23-16,0 1-27 0,2-1-27 0,-3-2-44 16,-4-13-54-16,5 21-55 0,-5-21-114 15,4 18-128-15,-4-18-364 0,0 0-446 16</inkml:trace>
  <inkml:trace contextRef="#ctx0" brushRef="#br0" timeOffset="117480.26">21261 9472 762 0,'0'0'670'0,"0"0"-94"0,0 0-52 15,-14-5-74-15,14 5-51 0,0 0-41 16,0 0-32-16,0 0-29 0,0 0-48 0,3-18-41 16,-3 18-39-16,12-9-34 0,-12 9-28 15,15-9-22-15,-15 9-23 0,18-9-39 0,-18 9-49 16,20-8-62-16,-20 8-73 0,24-5-69 16,-24 5-77-16,21-4-95 0,-21 4-152 0,23-3-585 15,-23 3-753-15</inkml:trace>
  <inkml:trace contextRef="#ctx0" brushRef="#br0" timeOffset="117813.72">21665 9379 555 0,'0'0'536'0,"0"0"-81"16,0 0-59-16,-12 10-47 0,12-10-53 15,0 0-29-15,-15 12-21 0,15-12-1 16,-14 13-20-16,14-13-21 0,-13 15-21 0,13-15-23 16,-15 18-17-16,15-18-22 0,-14 18-21 15,14-18-17-15,-11 19-13 0,11-19-12 0,-7 17-6 16,7-17-4-16,-5 17 0 0,5-17-3 0,0 0-7 15,0 21-6-15,0-21-4 0,5 14-7 16,-5-14-3-16,10 11-18 0,-10-11-27 0,14 10-39 16,-14-10-22-16,17 5-33 0,-17-5-32 15,19 2-44-15,-19-2-73 0,19-3-86 0,-19 3-138 16,22-8-520-16,-13 0-621 0</inkml:trace>
  <inkml:trace contextRef="#ctx0" brushRef="#br0" timeOffset="118272.2">21670 8960 378 0,'0'0'609'16,"-11"-20"-121"-16,11 20-100 0,-8-14-75 0,8 14-62 15,0 0-50-15,0 0-17 0,0 0-32 16,0 0-28-16,0 0-18 0,0 0-17 0,14 6-6 15,-7 6-1-15,0 2 1 0,4 4 10 16,-2 2 17-16,0 6-14 0,2 1 3 0,0 0 2 16,-2 4 1-16,1-1-5 0,-1 1 1 0,-1 0-12 15,-1-2-7-15,2 1-5 0,-4-3-5 16,1-4-3-16,-2 0-10 0,1-4-6 16,-2-2-12-16,4-2-4 0,-3-2-4 0,-4-13 9 15,5 20 9-15,-5-20-3 0,6 13-7 0,-6-13-9 16,0 0-6-16,0 0-3 0,16 4-5 15,-16-4-5-15,0 0-1 0,11-11-2 0,-11 11-1 16,9-11-1-16,-9 11 8 0,12-13 11 16,-12 13 16-16,10-8 1 0,-10 8 9 0,14-6 12 15,-14 6 19-15,0 0 18 0,22 0 2 16,-22 0 12-16,18 5-11 0,-18-5-8 0,20 10 2 16,-10-2-9-16,-10-8-18 0,20 15-13 15,-9-7-11-15,-2 0-10 0,-9-8-23 0,15 15-36 16,-15-15-58-16,16 15-67 0,-16-15-88 15,13 15-97-15,-13-15-112 0,10 12-199 0,-10-12-787 16,0 0-1041-16</inkml:trace>
  <inkml:trace contextRef="#ctx0" brushRef="#br0" timeOffset="119717.01">21038 10133 405 0,'0'0'572'0,"0"0"-93"16,7-11-74-16,-7 11-46 0,0 0-54 15,0 0-50-15,0 0-41 0,0 0-41 0,0 0-29 16,0 0-22-16,0 0-14 0,0 0-8 16,0 0-14-16,0 0-6 0,0 0-10 0,-1 18-4 15,1-18-2-15,0 17-9 0,0-17-6 16,2 23-6-16,-2-23-5 0,6 26-9 0,-3-12-3 15,3-1-5-15,-2 0-4 0,3-1-2 16,0 1 2-16,-1-3-6 0,2 1 4 0,-8-11-1 16,14 15 3-16,-14-15 5 0,14 11 4 15,-14-11 1-15,17 4-3 0,-17-4-5 0,17-3-4 16,-17 3-2-16,18-10 0 0,-9 2-2 16,2-1-5-16,-2-1 1 0,1-1 3 0,-2-2-4 15,2 1 15-15,-3-1 11 0,-1-2 4 0,-1 1 2 16,0 0-3-16,-1-2-2 0,-2 2-3 15,-2 14 12-15,0-28-4 0,0 28 6 0,0-24 25 16,0 24-6-16,0-20-15 0,0 20-14 16,0 0-7-16,0-19-5 0,0 19-4 0,0 0-4 15,0 0-2-15,0 0-2 0,0 0 0 16,0 0-4-16,9 16 3 0,-9-16-2 0,7 19-1 16,-1-6 0-16,1-1-2 0,0 1 0 15,0-1 1-15,3 1-3 0,0-1 1 0,-2-1-6 16,2 0-8-16,1-1-18 0,0-1-11 15,0-1-13-15,1-1-15 0,-12-7-15 0,19 9-14 16,-19-9-18-16,16 5-2 0,-16-5-4 0,0 0-6 16,24-3-2-16,-24 3 10 0,15-8 17 15,-15 8 11-15,13-12 12 0,-13 12 17 16,9-15 10-16,-9 15 12 0,4-19 8 0,-4 19 18 16,1-20 14-16,-1 20 15 0,-1-19 17 0,1 19 10 15,-1-17 10-15,1 17 4 0,0 0 5 16,-3-21 0-16,3 21-5 0,0 0-7 0,0-15-18 15,0 15-7-15,0 0-3 0,0 0-4 16,0 0 0-16,0 0 1 0,0 0 1 0,0 0-3 16,0 0-1-16,0 0 5 0,9 17 3 15,-9-17-1-15,4 17-4 0,-4-17-2 0,5 19-1 16,-5-19 0-16,7 19 1 0,-7-19 1 16,5 18 2-16,-5-18 7 0,6 13 13 0,-6-13 18 15,0 0 26-15,4 15 10 0,-4-15-8 0,0 0-13 16,0 0-11-16,0 0-10 0,0 0-9 15,0 0-9-15,0 0-5 0,7-13-5 0,-7 13-5 16,-2-18-3-16,2 18 0 0,-2-22-3 16,2 22-2-16,-2-26-2 0,2 26 0 0,0-27-2 15,0 27 0-15,1-25-2 0,-1 25-4 16,2-20-1-16,-2 20-3 0,3-15 0 0,-3 15-2 16,0 0 2-16,9-15 0 0,-9 15 2 15,0 0 5-15,0 0 8 0,20 0 2 0,-20 0 8 16,14 7 2-16,-14-7 1 0,13 13-1 15,-13-13-7-15,16 14-1 0,-16-14-3 0,16 18-1 16,-8-8-2-16,-8-10-2 0,14 18-2 0,-14-18-7 16,13 16-9-16,-13-16-14 0,12 17-15 15,-12-17-21-15,11 15-32 0,-11-15-29 0,8 13-32 16,-8-13-26-16,10 11-27 0,-10-11-21 16,0 0-31-16,9 12-29 0,-9-12-68 0,0 0-109 15,0 0-467-15,0 0-507 0</inkml:trace>
  <inkml:trace contextRef="#ctx0" brushRef="#br0" timeOffset="119910.19">21782 10103 489 0,'7'-12'571'16,"-7"12"-84"-16,0 0-55 0,0 0-58 16,0 0-68-16,0 0-44 0,0 0-36 0,0 0-22 15,19 4-30-15,-19-4-17 0,0 0-21 16,12 13-21-16,-12-13-23 0,9 13-17 0,-9-13-18 15,9 14-34-15,-9-14-39 0,9 14-32 16,-9-14-36-16,7 14-47 0,-7-14-60 0,0 0-79 16,6 16-150-16,-6-16-526 0,0 0-527 15</inkml:trace>
  <inkml:trace contextRef="#ctx0" brushRef="#br0" timeOffset="120064.4">21733 9900 606 0,'-7'-16'544'0,"7"16"-134"16,0 0-86-16,-6-15-75 0,6 15-75 0,0 0-80 15,0 0-68-15,0 0-92 0,0 0-133 16,2-18-485-16,-2 18-193 0</inkml:trace>
  <inkml:trace contextRef="#ctx0" brushRef="#br0" timeOffset="120356.18">21802 9681 601 0,'0'0'550'0,"0"0"-88"0,0 0-71 0,0 0-62 16,0 0-68-16,0 0-40 0,14 8-24 0,-14-8-15 15,9 17-18-15,-3-6-7 0,1 2-3 16,2 1 7-16,0 3-3 0,0 1-20 15,-1 1-12-15,2 1-12 0,-1-1-22 0,0 2-18 16,2 0-15-16,-2-1-11 0,0 0-10 0,3 0-8 16,-3-1-8-16,1-1-10 0,0 0-21 15,-1-1-21-15,0-1-22 0,0-1-25 0,-3-3-28 16,1 1-39-16,0-2-48 0,-7-11-50 16,9 18-62-16,-9-18-96 0,5 14-106 0,-5-14-339 15,0 0-389-15</inkml:trace>
  <inkml:trace contextRef="#ctx0" brushRef="#br0" timeOffset="120626.28">21957 10079 430 0,'0'0'672'0,"0"0"-106"15,-11-6-51-15,11 6-47 0,0 0-36 16,0 0-34-16,-11-12-21 0,11 12-37 0,0 0-39 16,0 0-38-16,2-19-29 0,-2 19-39 15,0 0-36-15,7-17-34 0,-7 17-27 0,8-13-25 16,-8 13-31-16,9-12-38 0,-9 12-44 16,12-11-49-16,-12 11-55 0,13-9-45 0,-13 9-32 15,16-8-32-15,-16 8-47 0,16-8-60 16,-16 8-95-16,16-7-148 0,-16 7-348 0,19-7-535 15</inkml:trace>
  <inkml:trace contextRef="#ctx0" brushRef="#br0" timeOffset="120940.07">22224 9884 250 0,'0'0'647'0,"0"0"-131"16,0 0-81-16,0 0-53 0,0 0-62 15,0 0-32-15,0 0-14 0,0 0-29 0,0 0-30 16,-13 9-23-16,13-9-21 0,0 0-6 15,-14 8-11-15,14-8-11 0,0 0-16 0,-13 12-7 16,13-12-17-16,0 0-5 0,-9 14-9 16,9-14-2-16,0 0-4 0,-5 16-1 0,5-16-1 15,0 0-3-15,7 18 5 0,-7-18 2 0,12 15-6 16,-12-15 6-16,15 16-3 0,-15-16 3 16,18 16 0-16,-9-7 1 0,0-1 1 0,-9-8-4 15,14 16-5-15,-14-16-3 0,13 15 4 16,-13-15 3-16,9 14 0 0,-9-14-5 0,0 0-15 15,5 18-12-15,-5-18-10 0,0 0-15 16,-4 16-22-16,4-16-31 0,0 0-53 0,-12 13-74 16,12-13-96-16,0 0-133 0,-13 9-107 15,13-9-155-15,0 0-877 0,-19 3-1155 0</inkml:trace>
  <inkml:trace contextRef="#ctx0" brushRef="#br0" timeOffset="129733.19">22485 10862 238 0,'0'0'583'0,"0"0"-105"0,0 0-69 16,0 0-42-16,0 0-46 0,0 0-46 0,0 0-33 15,0 0-20-15,0 0-26 0,0 0-12 16,0 0-16-16,0 0-8 0,0 0-9 0,0 0-8 16,0 0-1-16,0 0-4 0,0 0-6 15,0 0 2-15,0 0 1 0,0 0 0 0,0 0-1 16,0 0 4-16,0 0-1 0,0 0-5 0,0 0-15 15,0 0-16-15,7-10-11 0,-7 10-12 16,0 0-10-16,5-17 0 0,-5 17 3 0,4-17-5 16,-4 17 0-16,6-18-6 0,-6 18-7 15,5-22-12-15,-5 22-6 0,9-23-5 0,-9 23 1 16,5-23 11-16,-5 23-2 0,6-25 5 16,-6 25 2-16,4-25 2 0,-4 25 0 0,3-25-6 15,-3 25-5-15,4-25-2 0,-4 25 1 16,3-26-4-16,-3 26-3 0,2-26-2 0,-2 26-2 15,0-27 0-15,0 27 0 0,3-27-2 0,-3 27 0 16,0-27 3-16,0 27 8 0,0-27 1 16,0 27-3-16,0-28 1 0,0 28-4 0,0-28-2 15,0 28-4-15,-3-28-3 0,2 12-5 16,1 16-2-16,-1-30-2 0,1 30-1 0,0-28-1 16,-3 11-1-16,3 1 3 0,0 16-2 15,0-32 1-15,0 14-1 0,0 1-2 0,3 0 0 16,-3 1 2-16,0-1 3 0,0 17 2 0,0-31 0 15,0 15-1-15,0 16-3 0,0-31 0 16,0 31-2-16,0-27 3 0,0 27-3 0,-3-26-2 16,3 26-2-16,0-27 0 0,0 27-3 15,-2-25 0-15,2 25 0 0,-2-25 0 0,2 25 1 16,0-25-2-16,0 25 0 0,-2-25 0 16,2 25 0-16,0-26 0 0,0 26 2 0,-1-24 6 15,1 24 7-15,-2-24 5 0,2 24 1 16,-2-25-2-16,2 25-4 0,-2-27-3 0,2 27-3 15,-2-29-3-15,2 29 1 0,0-30-4 16,-2 14 1-16,2-2-2 0,0 1-2 0,0 0 1 16,-2-1 0-16,2 0 1 0,0 1 0 0,0 0-1 15,0 1 1-15,-1-2-1 0,1 0-2 16,-2 0 2-16,2 0-1 0,0 1 7 0,-2-1 4 16,2 1-2-16,-3-1-1 0,3-1-1 15,-1-1-3-15,1 2 2 0,-3 0-2 0,3 0 3 16,-2-1-1-16,1 0-1 0,-1 0-1 15,2-1 0-15,-2 0-4 0,0 0 2 0,2 1 3 16,-2-2-2-16,0-1-1 0,0-2 0 0,2 1-3 16,0 2 2-16,-1 1-1 0,-1 1 1 15,2-1 0-15,-2 1-1 0,0 0 1 0,2-1-1 16,-2 1 1-16,2 2 0 0,-3-1 1 16,2 1 0-16,-3 1 0 0,2-2-1 0,0 1-2 15,0-1-2-15,0 1 3 0,-1 0-2 16,1 0 3-16,0 0-4 0,-2-1 1 0,1 0 2 15,-3 0-2-15,5-1 6 0,-3 1 0 16,1 0-2-16,-1 1-1 0,0 0 0 0,0-1-1 16,1 0 0-16,-2 1-1 0,2-1 3 15,-1 1 0-15,2 0 0 0,-2 1 1 0,0-1-1 16,1-1-3-16,-1 2 0 0,2 0 3 16,-3 0-2-16,2 0 0 0,1 1 1 0,0 1-1 15,-2 0 1-15,4 14 0 0,-5-25-2 0,5 25 1 16,-6-25 0-16,6 25-2 0,-5-26-1 15,0 11 1-15,3 1 1 0,2 14 0 0,-7-28-1 16,5 14 1-16,-2-1-1 0,2 0 0 16,0 0-3-16,-1 0 3 0,-1-1-1 0,1 1 1 15,1 0 0-15,2 15-1 0,-5-28 4 16,3 13-1-16,0 2-1 0,0-3-2 0,0 2 2 16,2 14 2-16,-5-25 1 0,5 25-1 15,-6-24-1-15,6 24 2 0,-6-24-3 0,6 24 1 16,-6-22 0-16,6 22 1 0,-4-21-2 0,4 21-2 15,-5-18 2-15,5 18 0 0,-6-16 2 16,6 16-3-16,-3-14 3 0,3 14-3 0,0 0 1 16,-5-19 1-16,5 19-1 0,0 0 0 15,-6-15 1-15,6 15-2 0,0 0 0 0,-3-14-3 16,3 14 2-16,0 0 1 0,-2-14 0 0,2 14 1 16,0 0-1-16,-4-15 1 0,4 15 0 15,0 0 0-15,-2-13 1 0,2 13-1 0,0 0 0 16,-5-15-1-16,5 15 0 0,0 0-1 15,-2-14 4-15,2 14-3 0,0 0 1 0,0 0-1 16,-4-17 1-16,4 17 0 0,0 0 0 16,0 0 0-16,0 0 3 0,-5-15-2 0,5 15 0 15,0 0 1-15,0 0-1 0,0 0 0 16,0 0-2-16,0 0 2 0,0 0-3 0,-7-12-1 16,7 12 1-16,0 0-3 0,0 0 2 15,0 0-3-15,-9 9 1 0,9-9 2 0,-8 10 2 16,8-10-4-16,-12 15 2 0,12-15 2 15,-11 20 1-15,4-7 0 0,-2 0 0 0,2 0-1 16,-2 1 0-16,3 0 1 0,-4 0 0 0,2 0 0 16,1 0 1-16,-1 0-2 0,0-1 1 15,1 1-2-15,1-3 1 0,6-11-1 0,-11 20 0 16,11-20-1-16,-8 17 1 0,8-17 0 16,-8 15 0-16,8-15-1 0,-5 11 2 0,5-11-1 15,0 0 1-15,-6 15-1 0,6-15 3 16,0 0-2-16,0 0 1 0,-8 14 0 0,8-14 2 15,0 0 2-15,0 0-2 0,0 0 2 0,0 0-2 16,-6 12 3-16,6-12-4 0,0 0 0 16,0 0-2-16,0 0 2 0,0 0-2 0,0 0 0 15,2-17-1-15,-2 17 2 0,4-13-2 16,-4 13 1-16,10-17 0 0,-10 17 0 0,9-22-2 16,-3 9 4-16,1 1-2 0,0-2-1 15,0 3 1-15,-1-3 1 0,1 1-1 0,1 2 0 16,0-2 1-16,-1 2 2 0,-1 0-4 15,-6 11 1-15,12-18 0 0,-12 18 1 0,9-15-2 16,-9 15 1-16,8-12 0 0,-8 12-1 0,0 0 0 16,10-14-1-16,-10 14-3 0,0 0 2 15,7-11 1-15,-7 11 2 0,0 0 2 0,10-7 4 16,-10 7 7-16,0 0 0 0,14-6 6 16,-14 6 13-16,0 0 10 0,18-3 0 0,-18 3-2 15,0 0-2-15,25-3-17 0,-25 3-20 16,17 0 0-16,-17 0 0 0,23 2 0 0,-23-2 0 15,23 2 0-15,-23-2 0 0,24 3 0 16,-24-3 0-16,20 6 0 0,-20-6 0 0,21 3 0 16,-21-3 0-16,20 5 0 0,-20-5 0 15,16 5 0-15,-16-5-21 0,16 4-168 0,-16-4-37 16,15 3-55-16,-15-3-58 0,16 4-53 0,-16-4-53 16,15 2-118-16,-15-2-102 0,17 4-253 15,-17-4-398-15,15 2-919 0</inkml:trace>
  <inkml:trace contextRef="#ctx0" brushRef="#br0" timeOffset="135402.38">20209 11393 444 0,'0'0'489'0,"0"0"-73"0,0 0-65 15,0 0-34-15,0 0-39 0,0 0-46 0,0 0-33 16,0 0-19-16,0 0-1 0,0 0-2 15,-9 11-11-15,9-11 7 0,0 0 7 0,3 21 1 16,-3-21 12-16,4 22-12 0,0-8-6 16,-1 2-1-16,0 1-5 0,-1 2-17 0,1 2-17 15,0 2-13-15,-1-1-13 0,1 2-6 16,-1 0-15-16,0 0-13 0,0 0-12 0,-1-1-13 16,2 0-9-16,-2-3-10 0,1-1-5 15,-1 0-5-15,1 0-4 0,0-2-20 0,-1-1-39 16,1 0-39-16,-2-16-39 0,2 25-39 15,-2-25-39-15,2 23-33 0,-2-23-23 0,2 17-37 16,-2-17-63-16,0 0-121 0,0 0-138 0,2 17-347 16,-2-17-545-16</inkml:trace>
  <inkml:trace contextRef="#ctx0" brushRef="#br0" timeOffset="135801.01">20137 11577 672 0,'0'0'530'0,"-6"-23"-83"15,6 23-45-15,-6-24-58 0,6 24-56 0,-1-27-38 16,1 27-27-16,1-31-33 0,1 14-21 16,0 0-6-16,2 1-20 0,1-1-22 0,-1 1-13 15,4 1-8-15,-1 1-13 0,0 1-14 16,1 1-4-16,3 1 0 0,-2 2-8 0,1 1-6 15,3 2-10-15,-13 6-2 0,22-8-1 16,-22 8 1-16,26-1 0 0,-26 1 14 0,27 4-2 16,-12 0 1-16,-1 1-1 0,0 1-3 15,-2 1 7-15,0 0 3 0,-1 2 11 0,-1-1 2 16,-1 1 1-16,-9-9 5 0,13 17 0 0,-13-17-2 16,9 17 0-16,-9-17-13 0,2 16-10 15,-2-16-10-15,-3 17-9 0,3-17-8 0,-9 17-8 16,9-17-6-16,-14 15-16 0,5-7-37 15,-2 1-42-15,-1-3-40 0,-1 1-39 0,0 0-37 16,2-1-27-16,11-6-33 0,-23 10-52 16,23-10-50-16,-18 7-114 0,18-7-145 0,-15 6-371 15,15-6-585-15</inkml:trace>
  <inkml:trace contextRef="#ctx0" brushRef="#br0" timeOffset="136734.22">20927 11465 406 0,'0'0'583'0,"0"0"-103"16,0 0-68-16,0 0-51 0,0 0-62 0,0 0-37 16,0 0-28-16,0 0-22 0,6 11-19 15,-6-11-12-15,4 17-10 0,-4-17-10 0,6 24 12 16,0-9-19-16,-3 1-18 0,1 1-11 15,0 1-9-15,0 3-18 0,0 0-18 0,-1 0-13 16,1-1-13-16,0 1-13 0,0-2-8 16,-2-1-5-16,2 0-21 0,-3 0-30 0,2-2-30 15,-1 0-29-15,1-2-31 0,-3-14-30 0,3 24-21 16,-3-24-18-16,2 21-27 0,-2-21-35 16,0 0-46-16,1 19-55 0,-1-19-46 0,0 0-26 15,0 0-348-15,0 0-280 0</inkml:trace>
  <inkml:trace contextRef="#ctx0" brushRef="#br0" timeOffset="137025.59">20912 11657 395 0,'-4'-20'460'0,"-1"0"-51"0,1 0-62 15,0 2-7-15,0 0-30 0,2 0-42 0,0 0-19 16,0-1-18-16,1 1-13 0,2 1-2 16,2 0-10-16,-1 0-10 0,3 2-19 0,-2 1-24 15,3 0-20-15,0 2-28 0,2 2-21 16,-8 10-14-16,15-14-10 0,-15 14-9 0,18-9 0 15,-18 9 9-15,20-3 5 0,-20 3 0 16,18 2 6-16,-18-2 8 0,21 7 8 0,-21-7 7 16,15 12-2-16,-15-12 2 0,13 15 1 15,-13-15-8-15,10 19-6 0,-10-19-5 0,6 21-7 16,-6-21-5-16,0 21-14 0,0-21-8 0,-4 23-11 16,4-23-4-16,-9 23-10 0,1-11-24 15,2-1-38-15,-3 1-50 0,1-1-55 0,-1 0-58 16,0-2-36-16,2 1-32 0,7-10-35 15,-16 15-37-15,16-15-89 0,-13 13-110 0,13-13-516 16,0 0-680-16</inkml:trace>
  <inkml:trace contextRef="#ctx0" brushRef="#br0" timeOffset="137754.79">21052 11520 424 0,'0'0'423'16,"0"0"-57"-16,18 0-64 0,-18 0-41 0,0 0-39 16,22-4-30-16,-22 4-26 0,14-5-20 15,-14 5-11-15,16-8-11 0,-16 8-1 0,18-11-6 16,-18 11-2-16,15-13-3 0,-15 13-6 15,16-12-7-15,-16 12-18 0,11-16-4 0,-11 16-2 16,11-15 1-16,-11 15 1 0,10-16-6 16,-10 16 2-16,6-17 9 0,-6 17 9 0,5-16 8 15,-5 16-2-15,0 0-4 0,2-20-3 0,-2 20-5 16,0 0-7-16,-2-20-12 0,2 20 1 16,0 0-9-16,-7-15-9 0,7 15-9 0,0 0-8 15,-11-10-9-15,11 10-6 0,0 0-7 16,0 0-1-16,-21 0-2 0,21 0-4 0,-10 7-1 15,10-7 0-15,-12 14-2 0,12-14-3 16,-9 18 0-16,9-18 0 0,-6 21 0 0,6-21 1 16,-3 21-1-16,3-21-1 0,0 21 0 15,0-21-2-15,5 19-1 0,-5-19 2 0,6 17 0 16,-6-17-1-16,9 13 3 0,-9-13 1 0,14 12 0 16,-14-12 1-16,11 7 0 0,-11-7 1 15,13 5 1-15,-13-5-1 0,0 0-2 16,21 7 4-16,-21-7-3 0,14 4 1 0,-14-4-1 15,15 7 1-15,-15-7 0 0,16 8 1 0,-16-8 1 16,13 10-2-16,-13-10 2 0,16 12-1 16,-16-12 0-16,11 12-1 0,-11-12 0 0,11 11 0 15,-11-11 0-15,10 8 1 0,-10-8 1 16,0 0 1-16,10 10 5 0,-10-10 3 0,0 0 9 16,0 0-2-16,0 0-2 0,0 0-3 15,0 0-1-15,0 0 6 0,0 0 2 0,0 0 7 16,0 0 8-16,5-17 6 0,-5 17 13 15,0 0 10-15,-7-19 4 0,7 19-2 0,-4-14 9 16,4 14 11-16,-2-15 9 0,2 15 6 0,-2-16-1 16,2 16-2-16,0 0 3 0,0-23-6 15,0 23-5-15,4-18-12 0,-4 18-14 0,3-17-14 16,-3 17-9-16,8-17-11 0,-8 17-20 16,8-18-62-16,-8 18-67 0,12-18-61 0,-3 9-71 15,0-1-58-15,3-1-31 0,5-2 15 16,1-3-52-16,5-1-154 0,-1 0-779 0,3-1-912 15</inkml:trace>
  <inkml:trace contextRef="#ctx0" brushRef="#br0" timeOffset="138901.04">21773 11407 472 0,'0'0'495'0,"0"0"-77"0,0 0-63 0,0 0-49 16,0 0-51-16,0 0-56 0,0 0-36 0,0 0-24 15,0 0-22-15,0 0-22 0,0 0-7 16,0 0-5-16,-5 16-7 0,5-16-1 0,0 0 1 16,1 20-5-16,-1-20 1 0,0 0 0 15,1 24-1-15,-1-24 2 0,3 16-2 0,-3-16 0 16,0 16-5-16,0-16-4 0,0 0-3 16,3 20-10-16,-3-20 5 0,0 0 10 0,0 0 19 15,0 20 10-15,0-20 6 0,0 0-5 16,0 0-14-16,0 0-9 0,0 0-3 0,0 0-4 15,0 0-9-15,0 0-8 0,0-17-11 16,0 17-7-16,0-18-4 0,0 18-4 0,1-22-4 16,-1 22-3-16,3-23-4 0,-3 23 0 15,4-22-3-15,-4 22 0 0,5-18-2 0,-5 18-3 16,4-15-1-16,-4 15-1 0,0 0 0 16,7-14 2-16,-7 14 0 0,0 0-2 0,0 0-1 15,0 0 2-15,0 0 1 0,21 2 0 0,-21-2 0 16,0 0 1-16,10 11-1 0,-10-11 1 15,0 0-2-15,12 12 0 0,-12-12-1 0,0 0 1 16,9 15-1-16,-9-15 1 0,0 0 0 16,6 14 0-16,-6-14 0 0,0 0 3 0,0 0 2 15,9 11 4-15,-9-11 5 0,0 0 3 16,0 0 4-16,0 0-6 0,0 0-4 0,0 0-3 16,0 0-1-16,14-4-1 0,-14 4-1 15,0 0-1-15,11-16-2 0,-11 16 0 0,9-14-2 16,-9 14-1-16,14-16 2 0,-14 16-3 15,13-17 3-15,-4 8 10 0,-9 9 18 0,18-16 11 16,-18 16 7-16,18-13-6 0,-18 13-4 0,20-9-2 16,-20 9-3-16,20-5-1 0,-20 5-4 15,19 1 7-15,-19-1-3 0,19 7-1 0,-19-7-6 16,17 13-4-16,-17-13-2 0,16 16-6 16,-10-5-1-16,1 0-3 0,-3 1-1 0,-4-12-8 15,9 25-28-15,-9-25-26 0,9 22-30 0,-9-22-40 16,5 22-49-16,-5-22-35 0,4 20-34 15,-4-20-37-15,4 15-55 0,-4-15-92 16,0 0-114-16,0 0-531 0,3 13-688 0</inkml:trace>
  <inkml:trace contextRef="#ctx0" brushRef="#br0" timeOffset="139109.34">22175 11475 465 0,'0'0'515'0,"0"0"-78"0,0 0-67 15,0 0-42-15,9-8-33 0,-9 8-36 0,0 0-23 16,0 0-18-16,0 0-23 0,0 0-20 16,0 0-18-16,13 6-16 0,-13-6-16 0,0 0-17 15,7 14-8-15,-7-14-12 0,0 0-13 16,8 19-15-16,-8-19-10 0,4 15-12 0,-4-15-23 16,6 18-14-16,-6-18-38 0,3 18-53 15,-3-18-56-15,4 16-56 0,-4-16-72 0,0 0-145 16,2 18-605-16,-2-18-634 0</inkml:trace>
  <inkml:trace contextRef="#ctx0" brushRef="#br0" timeOffset="139297.6">22218 11316 478 0,'0'0'657'0,"0"0"-140"0,0 0-88 0,-2-16-87 15,2 16-81-15,0 0-54 0,0 0-53 16,0 0-54-16,0 0-50 0,0 0-56 0,-4-15-63 16,4 15-68-16,0 0-106 0,0 0-120 15,0 0-393-15,0 0-264 0</inkml:trace>
  <inkml:trace contextRef="#ctx0" brushRef="#br0" timeOffset="139568.53">22265 11069 141 0,'0'0'689'0,"2"-14"-136"0,-2 14-70 0,0 0-40 15,0 0-68-15,0 0-35 0,0 0-22 0,0 0-22 16,0 0-17-16,0 0-24 0,0 0-28 16,18 8-33-16,-18-8-21 0,7 17-19 0,-7-17-18 15,8 25-13-15,-2-11-13 0,-2 1-17 16,-2 1-18-16,3 2-12 0,-1-1-13 0,-2 2-12 15,2-1-29-15,-1 2-38 0,-1 1-43 16,1 1-35-16,-1-3-39 0,0 1-31 0,1-1-30 16,-3-1-32-16,2 0-33 0,-2-2-41 0,2 0-39 15,-2-16-58-15,2 24-35 0,-2-24-59 16,2 21-241-16,-2-21-253 0</inkml:trace>
  <inkml:trace contextRef="#ctx0" brushRef="#br0" timeOffset="139902.12">22366 11503 377 0,'0'0'340'0,"9"11"-42"0,-9-11-18 0,0 0-30 15,11 8-17-15,-11-8-22 0,0 0-23 0,14 7-19 16,-14-7-33-16,0 0-21 0,0 0-13 16,24-1-8-16,-24 1-3 0,14-5-10 0,-14 5-9 15,17-7-4-15,-17 7-2 0,17-9-4 16,-17 9-12-16,18-13-5 0,-18 13 5 0,15-15 0 16,-15 15-11-16,14-15-1 0,-14 15 2 15,11-17 5-15,-11 17 1 0,9-16 4 0,-9 16 9 16,7-16-1-16,-7 16 3 0,2-15 1 15,-2 15-6-15,0 0-8 0,0-20-1 0,0 20 4 16,0 0-2-16,-5-15-8 0,5 15-5 16,0 0 5-16,0 0 6 0,0 0 5 0,0 0 5 15,-20 4 9-15,20-4 19 0,-11 12 3 16,11-12 10-16,-9 16-6 0,9-16 1 0,-9 17-9 16,9-17-8-16,-6 18-10 0,6-18-4 15,0 16-8-15,0-16-2 0,0 0-1 0,2 21-3 16,-2-21-4-16,7 13-9 0,-7-13-6 15,12 9-17-15,-12-9-59 0,14 7-73 0,-14-7-81 16,18 5-74-16,-18-5-119 0,21-3-205 0,-21 3-648 16,22-8-855-16</inkml:trace>
  <inkml:trace contextRef="#ctx0" brushRef="#br0" timeOffset="140487.29">22842 11360 644 0,'0'0'620'0,"0"0"-81"0,0 0-38 15,0 0-62-15,0 0-35 0,9-9-43 0,-9 9-40 16,0 0-37-16,0 0-26 0,0 0-35 15,0 0-13-15,0 0-12 0,0 0-15 0,0 18-21 16,0-18-14-16,-4 14-16 0,4-14-20 16,-5 19-17-16,5-19-21 0,-7 21-15 0,1-9-15 15,1 1-50-15,0 0-42 0,-1-1-44 0,2 1-35 16,-1-1-34-16,-1 0-29 0,6-12-24 16,-8 20-25-16,8-20-31 0,-8 17-32 0,8-17-49 15,-7 13-65-15,7-13-49 0,0 0-84 16,-12 9-266-16,12-9-350 0</inkml:trace>
  <inkml:trace contextRef="#ctx0" brushRef="#br0" timeOffset="140713.71">22645 11440 550 0,'0'0'531'16,"-12"-16"-56"-16,12 16-43 0,-6-11-42 16,6 11-66-16,0 0-29 0,-7-12-19 0,7 12 4 15,0 0 1-15,0 0-6 0,0 0-2 16,0 0-16-16,0 0-16 0,0 0 2 0,18 4 5 15,-18-4-8-15,13 12-15 0,-13-12-18 16,14 14-27-16,-14-14-38 0,18 16-27 0,-9-7-21 16,-1 0-17-16,2-1-17 0,1 0-15 0,-3 0-44 15,4-1-67-15,-12-7-92 0,19 12-78 16,-19-12-86-16,21 10-57 0,-21-10-107 16,21 6-188-16,-21-6-737 0,25 1-1013 0</inkml:trace>
  <inkml:trace contextRef="#ctx0" brushRef="#br0" timeOffset="141859.67">22974 11460 485 0,'0'0'448'0,"0"0"-53"16,0 0-38-16,0 0-22 0,0 0-28 0,0 0-38 16,0 0-25-16,0 0-26 0,10 11-21 15,-10-11-18-15,0 0-18 0,7 18-9 0,-7-18-4 16,4 16-13-16,-4-16-7 0,4 17-3 15,-4-17-9-15,5 18-8 0,-5-18-12 0,4 16-11 16,-4-16-6-16,2 14-7 0,-2-14-1 16,0 0 6-16,6 15 11 0,-6-15 17 0,0 0 18 15,0 0 3-15,0 0-14 0,0 0-15 16,0 0-15-16,0 0-8 0,0 0-3 0,0 0-7 16,0 0-9-16,4-18-9 0,-4 18-8 15,0-23 0-15,0 23-7 0,0-27 1 0,2 11-2 16,-2 16-4-16,2-29-1 0,-2 29-2 15,5-25-5-15,-5 25-2 0,4-21-9 0,-4 21-1 16,7-16-3-16,-7 16 3 0,0 0-5 16,11-14 1-16,-11 14 4 0,0 0 0 0,0 0-2 15,23 5 0-15,-23-5-4 0,13 11 2 16,-13-11 3-16,11 16-1 0,-11-16-2 0,14 20 1 16,-14-20 1-16,13 22-3 0,-13-22 2 0,10 20-3 15,-10-20 0-15,9 18 0 0,-9-18 0 16,6 14 3-16,-6-14-1 0,7 12 4 0,-7-12 1 15,0 0-2-15,6 11-2 0,-6-11 1 16,0 0-1-16,0 0 0 0,0 0 0 0,0 0-5 16,10-11 2-16,-10 11-1 0,0 0 0 15,4-23-1-15,-4 23 1 0,4-20 0 0,-4 20 2 16,5-22-1-16,-5 22 3 0,5-21 8 16,-5 21 6-16,9-17 1 0,-9 17-6 0,9-15-1 15,-9 15 4-15,8-9 3 0,-8 9 4 0,0 0 0 16,14-7 9-16,-14 7 2 0,0 0 2 15,16 3 4-15,-16-3-4 0,11 7-5 16,-11-7-3-16,11 12-1 0,-11-12-5 0,9 15-6 16,-9-15-2-16,8 17-2 0,-8-17-8 0,6 19-32 15,-6-19-48-15,4 21-47 0,-4-21-42 16,4 20-42-16,-4-20-49 0,1 19-40 0,-1-19-14 16,1 17-16-16,-1-17-34 0,0 0-40 15,1 19-109-15,-1-19-94 0,0 0-397 0,0 0-601 16</inkml:trace>
  <inkml:trace contextRef="#ctx0" brushRef="#br0" timeOffset="142068.04">23368 11492 43 0,'0'0'717'0,"0"0"-140"0,8-11-78 16,-8 11-41-16,0 0-61 0,0 0-30 15,12-9-27-15,-12 9-39 0,0 0-30 0,0 0-28 16,0 0-31-16,13 4-34 0,-13-4-23 15,0 0-24-15,9 13-27 0,-9-13-19 0,8 12-16 16,-8-12-14-16,4 16-31 0,-4-16-48 0,6 16-49 16,-6-16-54-16,4 18-49 0,-4-18-40 15,3 16-67-15,-3-16-103 0,0 0-166 0,4 15-505 16,-4-15-674-16</inkml:trace>
  <inkml:trace contextRef="#ctx0" brushRef="#br0" timeOffset="142239.54">23349 11253 866 0,'0'0'696'0,"-4"-15"-78"0,4 15-103 0,0 0-101 16,-6-14-78-16,6 14-73 0,0 0-63 16,0 0-77-16,-5-13-69 0,5 13-59 0,0 0-55 15,0 0-70-15,0 0-80 0,0 0-121 16,2-16-189-16,-2 16-369 0,0 0-450 0</inkml:trace>
  <inkml:trace contextRef="#ctx0" brushRef="#br0" timeOffset="142527.17">23453 10731 687 0,'0'0'679'0,"0"0"-92"15,0 0-73-15,0 0-84 0,0 0-63 16,0 0-55-16,7 13-35 0,-7-13-23 0,10 27-13 16,-6-11-12-16,3 5-4 0,-3 2-1 15,4 5-1-15,-2 1-6 0,2 2-4 0,-1 0-17 16,-1 1-17-16,-1 1-33 0,0 1-25 0,2 0-16 16,-3-1-18-16,-2 1-21 0,3-1-8 15,-3 1-18-15,2-2-53 0,-2 0-60 0,1-5-50 16,0-1-43-16,-3-2-50 0,1 0-65 15,-1-5-48-15,3-2-73 0,-3-17-86 0,2 25-190 16,-2-25-554-16,3 18-843 0</inkml:trace>
  <inkml:trace contextRef="#ctx0" brushRef="#br0" timeOffset="142922.44">23599 11465 491 0,'18'0'469'16,"-18"0"-75"-16,0 0-60 0,0 0-43 0,21-3-14 16,-21 3-41-16,0 0-31 0,22-8-4 15,-22 8-19-15,17-9-15 0,-17 9-16 0,21-13-16 16,-10 5-13-16,1-1-15 0,-1 1-10 16,-1-1-8-16,0 0-1 0,-1-1-10 0,0 1 2 15,-9 9 2-15,12-16 16 0,-12 16 9 16,10-16 7-16,-10 16-5 0,5-15-5 0,-5 15 1 15,0 0 5-15,2-19-3 0,-2 19-7 16,0 0 0-16,-3-16-5 0,3 16-14 0,0 0-16 16,0 0-12-16,-12-9-13 0,12 9-5 15,0 0-8-15,-14 4-5 0,14-4-1 0,-11 10 7 16,11-10 4-16,-14 15 14 0,14-15 5 16,-11 23 0-16,5-10-4 0,1 1-7 0,-1-1-9 15,0 1-5-15,2-1-6 0,2 1-5 16,2-14-11-16,-3 23-32 0,3-23-36 0,-1 22-33 15,1-22-31-15,3 19-42 0,-3-19-46 16,5 16-30-16,-5-16-38 0,9 8-60 0,-9-8-98 16,0 0-216-16,22 1-430 0,-22-1-706 15</inkml:trace>
  <inkml:trace contextRef="#ctx0" brushRef="#br0" timeOffset="143276.72">23968 11303 891 0,'0'0'695'0,"5"-14"-86"16,-5 14-85-16,0 0-79 0,0 0-73 16,0 0-64-16,0 0-48 0,-8-13-38 0,8 13-36 15,0 0-27-15,0 0-20 0,0 0-20 16,0 0-18-16,-13 6-16 0,13-6-17 0,0 0-13 16,-5 14-8-16,5-14-9 0,0 0-7 15,-1 22-3-15,1-22 2 0,3 19-3 0,-3-19 0 16,7 22 8-16,-2-10 3 0,2 0 5 0,2 1-1 15,-1 0 18-15,1 1 30 0,0-1 4 16,1 2-5-16,-2-1 25 0,2-1 9 0,-1 1 7 16,-1-1 5-16,-1 0 7 0,0 1 3 15,-2-2 3-15,-5-12-2 0,9 23-8 0,-9-23-9 16,5 20-16-16,-5-20-14 0,1 18-15 16,-1-18-14-16,-2 16-15 0,2-16-12 0,-7 15-10 15,7-15-19-15,-13 15-31 0,13-15-47 16,-17 12-55-16,7-4-69 0,-4-2-108 0,1 0-87 15,-1 1-81-15,-2-2-101 0,0-1-140 16,-1 0-884-16,1-2-1238 0</inkml:trace>
  <inkml:trace contextRef="#ctx0" brushRef="#br0" timeOffset="144781.03">22871 11610 216 0,'0'0'329'16,"0"0"-46"-16,7 10-14 0,-7-10-20 0,0 0-24 15,0 0-25-15,0 0-15 0,0 0-17 16,0 0-12-16,0 0-16 0,0 0-6 0,0 0-9 15,0 0-8-15,0 0-2 0,0 0 0 16,0 0 2-16,0 0 6 0,0 0 0 0,0 0-5 16,-2-17 21-16,2 17-12 0,0 0-4 15,0 0-4-15,-7-14-1 0,7 14 1 0,0 0-2 16,-6-13-6-16,6 13-1 0,-9-9 3 16,9 9-1-16,-12-12-6 0,12 12-15 0,-11-9-15 15,11 9-14-15,-14-11-15 0,14 11-18 16,-13-9-40-16,13 9-44 0,-14-7-54 0,14 7-47 15,0 0-51-15,-15-7-59 0,15 7-86 16,0 0-147-16,-15-7-619 0,15 7-734 0</inkml:trace>
  <inkml:trace contextRef="#ctx0" brushRef="#br0" timeOffset="145423.25">22743 11672 253 0,'-6'11'473'0,"6"-11"-72"0,0 0-44 0,0 0-23 15,0 0-21-15,0 0-27 0,0 0-31 0,0 0-13 16,0 0-1-16,0 0 14 0,0 0-4 16,0 0-8-16,0 0-9 0,0 0-4 0,7-16-11 15,-7 16-5-15,8-12-5 0,-8 12-18 16,7-15-31-16,-7 15-32 0,10-15-29 0,-10 15-52 15,8-14-61-15,-8 14-68 0,9-15-76 16,-9 15-57-16,6-14-47 0,-6 14-54 0,10-13-74 16,-10 13-148-16,7-15-610 0,-7 15-763 15</inkml:trace>
  <inkml:trace contextRef="#ctx0" brushRef="#br0" timeOffset="147652.67">20057 12179 9 0,'0'0'354'0,"0"0"-98"16,0 0-48-16,0 0-25 0,-18 3-8 0,18-3-14 16,0 0 3-16,0 0-4 0,0 0-2 15,0 0-8-15,-17 3-9 0,17-3-5 0,0 0-10 16,0 0-2-16,0 0-2 0,0 0-2 15,0 0-5-15,0 0-3 0,-15 4-2 0,15-4 0 16,0 0-6-16,0 0-4 0,0 0-10 16,0 0-7-16,0 0-7 0,0 0-8 0,0 0-6 15,0 0-1-15,0 0-12 0,0 0-1 16,0 0 2-16,0 0 3 0,0 0 6 0,0 0-2 16,0 0-3-16,0 0 4 0,0 0 3 15,0 0-3-15,0 0 1 0,0 0 0 0,0 0 1 16,20 0-2-16,-20 0 2 0,0 0 0 0,18 0 2 15,-18 0-6-15,0 0 5 0,22 0-6 16,-22 0-2-16,0 0-3 0,27 0 2 0,-27 0 7 16,19 0 0-16,-19 0-3 0,21-1-4 15,-21 1-8-15,23-1 0 0,-23 1-4 0,23 0-3 16,-23 0 5-16,24 0 2 0,-24 0-2 16,26 0-3-16,-26 0-7 0,26 0-6 0,-26 0-5 15,26 0-3-15,-26 0-3 0,29 0 1 16,-29 0 9-16,29 0 32 0,-29 0 17 0,33-1-3 15,-16 0-7-15,0-1-3 0,2 0 2 0,-2 0-3 16,2-1-3-16,0-1 6 0,-1 1 2 16,1 0-3-16,-1-1-7 0,1 0-9 0,-1 1-9 15,1-2-4-15,1 1-2 0,-2 0-3 16,2 1-5-16,-4-1-1 0,4-1-2 0,-2 1-1 16,-1 1-4-16,2 0-4 0,-4 0 1 15,2 1-4-15,-17 2 1 0,33-4-5 0,-33 4 6 16,28-4-2-16,-11 3-4 0,1-1 5 15,-3 1-1-15,3-1 0 0,1 1-3 0,-3-1 4 16,3 1-4-16,-1-2 10 0,1 1 3 0,3-1-4 16,-4 1 4-16,4 0 4 0,-1-1-1 15,1 0 2-15,3 0 1 0,-2 0 0 0,1 1 1 16,-5-1-4-16,3 0 1 0,0 1-6 16,-1 0-3-16,1 1 0 0,0-1-4 0,-1 1-1 15,0-1-2-15,0 1 1 0,0 0-2 16,0 0-2-16,0 0 0 0,1 0-2 0,1 0 1 15,-3 0 1-15,0 0 1 0,2 0 0 16,-2 0 2-16,3 0 2 0,-3 1 1 0,1-1-1 16,1 0 4-16,-1 1-1 0,-1-1 0 15,2 1 0-15,1 0 1 0,-3-1 2 0,2 1 0 16,1 0 0-16,-2-1 1 0,2 1 0 0,0-1-1 16,0 0-1-16,-1 1 0 0,0-1 5 15,3 1-1-15,-2-1 3 0,1 0-1 0,1 0-1 16,-1 1-4-16,-1-1 0 0,0 1-2 15,-1-1-1-15,3 1-1 0,-1 0-2 0,2-1 0 16,-3 1 1-16,2 0 2 0,-2 0-3 16,2 0 4-16,0 0-3 0,1 1 0 0,-3 0-3 15,1-1 1-15,-1 0-1 0,-1 1 0 16,1-1-2-16,1 0 2 0,-1 1-1 0,-1 0 0 16,1-1 0-16,0 1 0 0,1-1 1 15,-2 1 3-15,1-1 3 0,-1 1 2 0,1 0 4 16,-1 0-1-16,-1-1 2 0,1 1 0 0,0-1-3 15,-1 0 0-15,1 1 1 0,-1 0 0 16,0-1-1-16,0 0-1 0,0 0-1 0,0 0-2 16,0 0 0-16,0 0-1 0,3-1 3 15,-2 0 6-15,-1 1-1 0,6-1 3 0,-3-1 0 16,1 1 5-16,2-1-23 0,0 0-4 16,-2 0 0-16,2 0 0 0,0-1 0 0,-1 1 0 15,1 0 0-15,0-1 0 0,0 2 0 16,-2-1 0-16,2 0 0 0,-2 1 0 0,1 0 0 15,-3 0 0-15,0 0 0 0,0-1 0 16,-2 2 0-16,2-2 0 0,0 1 0 0,-1 1 0 16,0-1 0-16,0 0 0 0,-1 1 0 15,-1-1 0-15,3 0 0 0,-2 0 0 0,0 1 0 16,0-1 0-16,-1 0 0 0,2 1 0 0,-1 0 0 16,-1-1 0-16,1 1 0 0,0 0 0 15,-1-1 0-15,-3 1 0 0,6 0 0 0,-4 0 0 16,-1 0 0-16,2 0 0 0,-1 0 0 15,-2 0 0-15,3 0 0 0,-2 0 0 0,1-1 0 16,0 0 0-16,-1 1 0 0,1-1 0 16,-2-1 0-16,1 2 0 0,-1-1 0 0,-17 1 0 15,30-1 0-15,-30 1 0 0,27 0 0 16,-27 0 0-16,25 0 0 0,-25 0 0 0,19 1 0 16,-19-1 0-16,0 0 0 0,22 0 0 0,-22 0 0 15,0 0 0-15,0 0 0 0,19 0 0 16,-19 0-185-16,0 0-70 0,0 0-61 0,0 0-60 15,0 0-55-15,0 0-48 0,0 0-66 16,0 0-86-16,-17-6-208 0,17 6-471 0,-22-1-913 16</inkml:trace>
  <inkml:trace contextRef="#ctx0" brushRef="#br0" timeOffset="148507.4">21613 12376 585 0,'0'0'577'0,"0"0"-104"16,0 0-52-16,0 0-19 0,0 0-43 16,0 0-27-16,0 0-25 0,0 0-15 0,13 10-8 15,-13-10-13-15,6 17-26 0,-6-17-15 16,6 26-4-16,-1-12-7 0,-1 3-4 0,0 1-7 15,-1 1-3-15,4 2-23 0,-3 0-22 16,-2 0-23-16,1 0-23 0,1-2-21 0,-2 3-13 16,-1-3-18-16,1 0-12 0,0 0-10 15,-1-2-7-15,2 1-7 0,-3-2-7 0,0-16-24 16,5 26-33-16,-5-26-41 0,1 23-39 0,-1-23-32 16,2 18-35-16,-2-18-36 0,0 0-18 15,6 18-15-15,-6-18-19 0,0 0-43 0,0 0-70 16,0 0-134-16,0 0-183 0,0 0-344 15,17-6-665-15</inkml:trace>
  <inkml:trace contextRef="#ctx0" brushRef="#br0" timeOffset="148944.5">21919 12464 742 0,'9'-17'636'0,"-9"17"-85"15,7-12-50-15,-7 12-38 0,0 0-43 0,4-14-46 16,-4 14-50-16,0 0-57 0,0 0-53 16,0 0-42-16,0 0-34 0,-2-14-27 0,2 14-22 15,0 0-18-15,0 0-15 0,-12 10-12 16,12-10-8-16,-6 16-7 0,6-16-6 0,-9 23-4 16,7-8-5-16,-2 0-2 0,1 3-3 15,1-1-1-15,2 2-3 0,0-1-2 0,2 1 0 16,3-2-1-16,-1 1 0 0,1-1-6 0,3-2-4 15,-1 0-6-15,2-2-3 0,0-1-1 16,0-3 7-16,3-1 2 0,-1-1 1 0,-11-7 6 16,23 4 0-16,-23-4 1 0,24-3 13 15,-24 3 15-15,26-12 25 0,-12 4 19 0,-3-3 17 16,3-2 25-16,-3-2 23 0,-1-2 30 16,1 1-1-16,-2-2-11 0,-3 0-16 0,-2 1-21 15,-3-1-17-15,-1 1-19 0,-1 0-19 16,-3-1-12-16,-2 2-11 0,-1 2-7 0,0 1-19 15,-2 1-24-15,0 2-39 0,0 0-49 16,9 10-52-16,-16-10-40 0,16 10-50 0,-17-4-42 16,17 4-29-16,0 0-28 0,-19 6-37 15,19-6-69-15,-11 8-196 0,11-8-526 0,-8 13-780 16</inkml:trace>
  <inkml:trace contextRef="#ctx0" brushRef="#br0" timeOffset="149342.87">22328 12401 333 0,'0'0'672'0,"0"0"-115"0,14-8-79 0,-14 8-70 16,0 0-51-16,0 0-53 0,0 0-46 15,0 0-34-15,0 0-21 0,0 0-25 0,0 0-7 16,-10 8-7-16,10-8-13 0,-9 15-12 15,9-15-9-15,-11 22-7 0,7-9-17 0,-3 1-20 16,4 1-17-16,-1 1-13 0,2 1-12 16,0-1-7-16,4 0-9 0,0 0-5 0,2 0-3 15,2-2-4-15,2 2-1 0,3-1 4 16,1-2 3-16,1 0 18 0,0-4 19 0,3-2 20 16,0-1-3-16,0-2 37 0,2-3 35 15,-18-1 30-15,38-2 8 0,-21-2 13 0,2-3 15 16,-1-2 10-16,-1-1 5 0,-2-3 6 15,-2 1 8-15,-2-3 14 0,-2 1-12 0,-2 0-170 16,-3-1-75-16,-2-1 0 0,-2 16 0 0,-2-30 0 16,-2 14 0-16,-1 1 0 0,-2 2 0 15,0 0 0-15,-1 1 0 0,-1 2 0 0,0-2 0 16,0 3-385-16,-2 2-160 0,1-2-88 16,-1 2-230-16,11 7-957 0,-17-12-1524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4F1DC38-D861-4E46-B8E9-03D45ECD10C0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F20B37-B67B-42C3-A306-44DF2A78F56D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CD060A8B-0FFE-496A-8B02-34F2E7CFACCF}" type="datetime1">
              <a:rPr lang="en-GB"/>
              <a:pPr lvl="0"/>
              <a:t>26/06/2023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A271A6B-8003-49F0-A41B-F03ED9711C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222D278-9537-4C62-A7B0-B0649AD18803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58F6EE-F9E4-4AAE-A05F-54960FFF30E5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B58F7A-42C9-4998-B1C2-F3922C62CAC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37DC2A72-169C-40A8-A624-EDEDCFD6F3E6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326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37DC2A72-169C-40A8-A624-EDEDCFD6F3E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595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37DC2A72-169C-40A8-A624-EDEDCFD6F3E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819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37DC2A72-169C-40A8-A624-EDEDCFD6F3E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25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37DC2A72-169C-40A8-A624-EDEDCFD6F3E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671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37DC2A72-169C-40A8-A624-EDEDCFD6F3E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244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37DC2A72-169C-40A8-A624-EDEDCFD6F3E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292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37DC2A72-169C-40A8-A624-EDEDCFD6F3E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3761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FE6910-292A-260E-B09C-069A178B0B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0E4393-BF03-DDEF-816F-DA8E5B4D435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EBD787-13BA-3AB9-AC07-59B89671E48F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45C7302-DD76-4112-B3CB-9EC68931F82F}" type="slidenum">
              <a:t>15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6972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DD2982-CFCC-E3EB-8726-7213EF6509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AADDE6-1A27-0436-014D-6DE730AAED4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C0195-D674-3927-6142-FE8B670EBB02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E13CCC7-45FE-40AD-97B0-28448D2D85E0}" type="slidenum">
              <a:t>16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524B4A-A785-E251-F63D-94EE503F72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7A584D-B154-23D5-8D8E-DD62AEFE831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1096A8-13A3-6E80-772F-643CBBDC4518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47BE196-1AAF-4FE1-8858-0ADF2437ADD4}" type="slidenum">
              <a:t>17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FE6910-292A-260E-B09C-069A178B0B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0E4393-BF03-DDEF-816F-DA8E5B4D435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EBD787-13BA-3AB9-AC07-59B89671E48F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45C7302-DD76-4112-B3CB-9EC68931F82F}" type="slidenum">
              <a:t>18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FE6910-292A-260E-B09C-069A178B0B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0E4393-BF03-DDEF-816F-DA8E5B4D435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EBD787-13BA-3AB9-AC07-59B89671E48F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45C7302-DD76-4112-B3CB-9EC68931F82F}" type="slidenum">
              <a:t>19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17567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FE6910-292A-260E-B09C-069A178B0B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0E4393-BF03-DDEF-816F-DA8E5B4D435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EBD787-13BA-3AB9-AC07-59B89671E48F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45C7302-DD76-4112-B3CB-9EC68931F82F}" type="slidenum">
              <a:t>20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15046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FE6910-292A-260E-B09C-069A178B0B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0E4393-BF03-DDEF-816F-DA8E5B4D435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EBD787-13BA-3AB9-AC07-59B89671E48F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45C7302-DD76-4112-B3CB-9EC68931F82F}" type="slidenum">
              <a:t>21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866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0">
            <a:extLst>
              <a:ext uri="{FF2B5EF4-FFF2-40B4-BE49-F238E27FC236}">
                <a16:creationId xmlns:a16="http://schemas.microsoft.com/office/drawing/2014/main" id="{22D4938A-A523-4C98-8A39-7B6D873AA3B8}"/>
              </a:ext>
            </a:extLst>
          </p:cNvPr>
          <p:cNvSpPr/>
          <p:nvPr/>
        </p:nvSpPr>
        <p:spPr>
          <a:xfrm>
            <a:off x="6793708" y="76196"/>
            <a:ext cx="2193133" cy="64769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2060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FFFFFF"/>
                </a:solidFill>
                <a:uFillTx/>
                <a:latin typeface="Century Gothic" panose="020B0502020202020204" pitchFamily="34" charset="0"/>
              </a:rPr>
              <a:t>Do Now</a:t>
            </a: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9D763FE8-8444-4BB5-9AD9-B429EAB55841}"/>
              </a:ext>
            </a:extLst>
          </p:cNvPr>
          <p:cNvSpPr/>
          <p:nvPr/>
        </p:nvSpPr>
        <p:spPr>
          <a:xfrm>
            <a:off x="157167" y="904881"/>
            <a:ext cx="8829675" cy="587692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54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noFill/>
          <a:ln w="38103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6ACC931-298D-4BE9-B140-D2400EDC1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163" y="904875"/>
            <a:ext cx="8829675" cy="587692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366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0">
            <a:extLst>
              <a:ext uri="{FF2B5EF4-FFF2-40B4-BE49-F238E27FC236}">
                <a16:creationId xmlns:a16="http://schemas.microsoft.com/office/drawing/2014/main" id="{8713D1BD-FCB6-4981-BA3C-25E003785BEC}"/>
              </a:ext>
            </a:extLst>
          </p:cNvPr>
          <p:cNvSpPr/>
          <p:nvPr/>
        </p:nvSpPr>
        <p:spPr>
          <a:xfrm>
            <a:off x="6793708" y="76196"/>
            <a:ext cx="2193133" cy="64769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2060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FFFFFF"/>
                </a:solidFill>
                <a:uFillTx/>
                <a:latin typeface="Century Gothic" panose="020B0502020202020204" pitchFamily="34" charset="0"/>
              </a:rPr>
              <a:t>Introduction</a:t>
            </a: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EBC84AD5-BA41-4C50-8119-E417BAA9BBC1}"/>
              </a:ext>
            </a:extLst>
          </p:cNvPr>
          <p:cNvSpPr/>
          <p:nvPr/>
        </p:nvSpPr>
        <p:spPr>
          <a:xfrm>
            <a:off x="157167" y="904881"/>
            <a:ext cx="8829675" cy="587692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54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noFill/>
          <a:ln w="38103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32D71730-57A2-4712-A994-A38F0305B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163" y="904875"/>
            <a:ext cx="8829675" cy="587692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191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o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0">
            <a:extLst>
              <a:ext uri="{FF2B5EF4-FFF2-40B4-BE49-F238E27FC236}">
                <a16:creationId xmlns:a16="http://schemas.microsoft.com/office/drawing/2014/main" id="{D831A0A0-75ED-4A4A-9D53-BDA55456445F}"/>
              </a:ext>
            </a:extLst>
          </p:cNvPr>
          <p:cNvSpPr/>
          <p:nvPr/>
        </p:nvSpPr>
        <p:spPr>
          <a:xfrm>
            <a:off x="6793708" y="76196"/>
            <a:ext cx="2193133" cy="64769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2060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FFFFFF"/>
                </a:solidFill>
                <a:uFillTx/>
                <a:latin typeface="Century Gothic" panose="020B0502020202020204" pitchFamily="34" charset="0"/>
              </a:rPr>
              <a:t>Exposition</a:t>
            </a: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BFEB6E1E-06A0-45CB-9CBA-5BB50AC8FC4D}"/>
              </a:ext>
            </a:extLst>
          </p:cNvPr>
          <p:cNvSpPr/>
          <p:nvPr/>
        </p:nvSpPr>
        <p:spPr>
          <a:xfrm>
            <a:off x="157167" y="904881"/>
            <a:ext cx="8829675" cy="587692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54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noFill/>
          <a:ln w="38103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E8B4C519-C0AA-42EC-A0B5-97A3818275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163" y="904875"/>
            <a:ext cx="8829675" cy="587692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157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0">
            <a:extLst>
              <a:ext uri="{FF2B5EF4-FFF2-40B4-BE49-F238E27FC236}">
                <a16:creationId xmlns:a16="http://schemas.microsoft.com/office/drawing/2014/main" id="{D831A0A0-75ED-4A4A-9D53-BDA55456445F}"/>
              </a:ext>
            </a:extLst>
          </p:cNvPr>
          <p:cNvSpPr/>
          <p:nvPr/>
        </p:nvSpPr>
        <p:spPr>
          <a:xfrm>
            <a:off x="6793708" y="76196"/>
            <a:ext cx="2193133" cy="64769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2060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FFFFFF"/>
                </a:solidFill>
                <a:uFillTx/>
                <a:latin typeface="Century Gothic" panose="020B0502020202020204" pitchFamily="34" charset="0"/>
              </a:rPr>
              <a:t>TPS</a:t>
            </a: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BFEB6E1E-06A0-45CB-9CBA-5BB50AC8FC4D}"/>
              </a:ext>
            </a:extLst>
          </p:cNvPr>
          <p:cNvSpPr/>
          <p:nvPr/>
        </p:nvSpPr>
        <p:spPr>
          <a:xfrm>
            <a:off x="157167" y="904881"/>
            <a:ext cx="8829675" cy="587692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54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noFill/>
          <a:ln w="38103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E8B4C519-C0AA-42EC-A0B5-97A3818275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163" y="904875"/>
            <a:ext cx="8829675" cy="587692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502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0">
            <a:extLst>
              <a:ext uri="{FF2B5EF4-FFF2-40B4-BE49-F238E27FC236}">
                <a16:creationId xmlns:a16="http://schemas.microsoft.com/office/drawing/2014/main" id="{D831A0A0-75ED-4A4A-9D53-BDA55456445F}"/>
              </a:ext>
            </a:extLst>
          </p:cNvPr>
          <p:cNvSpPr/>
          <p:nvPr/>
        </p:nvSpPr>
        <p:spPr>
          <a:xfrm>
            <a:off x="6793708" y="76196"/>
            <a:ext cx="2193133" cy="64769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2060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FFFFFF"/>
                </a:solidFill>
                <a:uFillTx/>
                <a:latin typeface="Century Gothic" panose="020B0502020202020204" pitchFamily="34" charset="0"/>
              </a:rPr>
              <a:t>Modelling</a:t>
            </a: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BFEB6E1E-06A0-45CB-9CBA-5BB50AC8FC4D}"/>
              </a:ext>
            </a:extLst>
          </p:cNvPr>
          <p:cNvSpPr/>
          <p:nvPr/>
        </p:nvSpPr>
        <p:spPr>
          <a:xfrm>
            <a:off x="157167" y="904881"/>
            <a:ext cx="8829675" cy="587692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54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noFill/>
          <a:ln w="38103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E8B4C519-C0AA-42EC-A0B5-97A3818275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163" y="904875"/>
            <a:ext cx="8829675" cy="587692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263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0">
            <a:extLst>
              <a:ext uri="{FF2B5EF4-FFF2-40B4-BE49-F238E27FC236}">
                <a16:creationId xmlns:a16="http://schemas.microsoft.com/office/drawing/2014/main" id="{D831A0A0-75ED-4A4A-9D53-BDA55456445F}"/>
              </a:ext>
            </a:extLst>
          </p:cNvPr>
          <p:cNvSpPr/>
          <p:nvPr/>
        </p:nvSpPr>
        <p:spPr>
          <a:xfrm>
            <a:off x="6793708" y="76196"/>
            <a:ext cx="2193133" cy="64769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2060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FFFFFF"/>
                </a:solidFill>
                <a:uFillTx/>
                <a:latin typeface="Century Gothic" panose="020B0502020202020204" pitchFamily="34" charset="0"/>
              </a:rPr>
              <a:t>MWB</a:t>
            </a: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BFEB6E1E-06A0-45CB-9CBA-5BB50AC8FC4D}"/>
              </a:ext>
            </a:extLst>
          </p:cNvPr>
          <p:cNvSpPr/>
          <p:nvPr/>
        </p:nvSpPr>
        <p:spPr>
          <a:xfrm>
            <a:off x="157167" y="904881"/>
            <a:ext cx="8829675" cy="587692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54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noFill/>
          <a:ln w="38103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E8B4C519-C0AA-42EC-A0B5-97A3818275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163" y="904875"/>
            <a:ext cx="8829675" cy="587692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755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0">
            <a:extLst>
              <a:ext uri="{FF2B5EF4-FFF2-40B4-BE49-F238E27FC236}">
                <a16:creationId xmlns:a16="http://schemas.microsoft.com/office/drawing/2014/main" id="{C3B8953F-3638-432A-B8E0-BDD019C981C3}"/>
              </a:ext>
            </a:extLst>
          </p:cNvPr>
          <p:cNvSpPr/>
          <p:nvPr/>
        </p:nvSpPr>
        <p:spPr>
          <a:xfrm>
            <a:off x="6793708" y="76196"/>
            <a:ext cx="2193133" cy="64769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2060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FFFFFF"/>
                </a:solidFill>
                <a:uFillTx/>
                <a:latin typeface="Century Gothic" panose="020B0502020202020204" pitchFamily="34" charset="0"/>
              </a:rPr>
              <a:t>EPP</a:t>
            </a: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7131DA01-FC3F-4C90-904B-2F9316DF996C}"/>
              </a:ext>
            </a:extLst>
          </p:cNvPr>
          <p:cNvSpPr/>
          <p:nvPr/>
        </p:nvSpPr>
        <p:spPr>
          <a:xfrm>
            <a:off x="157167" y="904881"/>
            <a:ext cx="8829675" cy="587692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54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noFill/>
          <a:ln w="38103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cxnSp>
        <p:nvCxnSpPr>
          <p:cNvPr id="6" name="Straight Connector 6">
            <a:extLst>
              <a:ext uri="{FF2B5EF4-FFF2-40B4-BE49-F238E27FC236}">
                <a16:creationId xmlns:a16="http://schemas.microsoft.com/office/drawing/2014/main" id="{C37FB370-5A5C-4EE7-979A-42A8300569E3}"/>
              </a:ext>
            </a:extLst>
          </p:cNvPr>
          <p:cNvCxnSpPr/>
          <p:nvPr/>
        </p:nvCxnSpPr>
        <p:spPr>
          <a:xfrm>
            <a:off x="4398017" y="904881"/>
            <a:ext cx="0" cy="5876922"/>
          </a:xfrm>
          <a:prstGeom prst="straightConnector1">
            <a:avLst/>
          </a:prstGeom>
          <a:noFill/>
          <a:ln w="31747" cap="flat">
            <a:solidFill>
              <a:srgbClr val="002060"/>
            </a:solidFill>
            <a:prstDash val="solid"/>
            <a:miter/>
          </a:ln>
        </p:spPr>
      </p:cxnSp>
      <p:cxnSp>
        <p:nvCxnSpPr>
          <p:cNvPr id="7" name="Straight Connector 7">
            <a:extLst>
              <a:ext uri="{FF2B5EF4-FFF2-40B4-BE49-F238E27FC236}">
                <a16:creationId xmlns:a16="http://schemas.microsoft.com/office/drawing/2014/main" id="{F8CA8824-FD8E-41F0-87A2-A1CFBCA5BA38}"/>
              </a:ext>
            </a:extLst>
          </p:cNvPr>
          <p:cNvCxnSpPr/>
          <p:nvPr/>
        </p:nvCxnSpPr>
        <p:spPr>
          <a:xfrm>
            <a:off x="157167" y="1498911"/>
            <a:ext cx="8829675" cy="0"/>
          </a:xfrm>
          <a:prstGeom prst="straightConnector1">
            <a:avLst/>
          </a:prstGeom>
          <a:noFill/>
          <a:ln w="31747" cap="flat">
            <a:solidFill>
              <a:srgbClr val="002060"/>
            </a:solidFill>
            <a:prstDash val="solid"/>
            <a:miter/>
          </a:ln>
        </p:spPr>
      </p:cxn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E242CDC1-DF4B-4FA2-984D-7E238D67A5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164" y="904876"/>
            <a:ext cx="4240854" cy="594034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DD37493-A9A5-4E4A-A6D5-6A39CAB34C2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98016" y="904876"/>
            <a:ext cx="4588817" cy="594034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369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ct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0">
            <a:extLst>
              <a:ext uri="{FF2B5EF4-FFF2-40B4-BE49-F238E27FC236}">
                <a16:creationId xmlns:a16="http://schemas.microsoft.com/office/drawing/2014/main" id="{B14590DB-7E1A-41B7-8E4C-A89BCD33EE4E}"/>
              </a:ext>
            </a:extLst>
          </p:cNvPr>
          <p:cNvSpPr/>
          <p:nvPr/>
        </p:nvSpPr>
        <p:spPr>
          <a:xfrm>
            <a:off x="6793708" y="76196"/>
            <a:ext cx="2193133" cy="64769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2060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FFFFFF"/>
                </a:solidFill>
                <a:uFillTx/>
                <a:latin typeface="Century Gothic" panose="020B0502020202020204" pitchFamily="34" charset="0"/>
              </a:rPr>
              <a:t>Practice</a:t>
            </a: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0991F1DF-D7F1-4E5E-962F-0244E40938F0}"/>
              </a:ext>
            </a:extLst>
          </p:cNvPr>
          <p:cNvSpPr/>
          <p:nvPr/>
        </p:nvSpPr>
        <p:spPr>
          <a:xfrm>
            <a:off x="157167" y="904881"/>
            <a:ext cx="8829675" cy="587692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54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noFill/>
          <a:ln w="38103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7706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0">
            <a:extLst>
              <a:ext uri="{FF2B5EF4-FFF2-40B4-BE49-F238E27FC236}">
                <a16:creationId xmlns:a16="http://schemas.microsoft.com/office/drawing/2014/main" id="{B14590DB-7E1A-41B7-8E4C-A89BCD33EE4E}"/>
              </a:ext>
            </a:extLst>
          </p:cNvPr>
          <p:cNvSpPr/>
          <p:nvPr/>
        </p:nvSpPr>
        <p:spPr>
          <a:xfrm>
            <a:off x="6793708" y="76196"/>
            <a:ext cx="2193133" cy="64769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2060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FFFFFF"/>
                </a:solidFill>
                <a:uFillTx/>
                <a:latin typeface="Century Gothic" panose="020B0502020202020204" pitchFamily="34" charset="0"/>
              </a:rPr>
              <a:t>Review</a:t>
            </a: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0991F1DF-D7F1-4E5E-962F-0244E40938F0}"/>
              </a:ext>
            </a:extLst>
          </p:cNvPr>
          <p:cNvSpPr/>
          <p:nvPr/>
        </p:nvSpPr>
        <p:spPr>
          <a:xfrm>
            <a:off x="157167" y="904881"/>
            <a:ext cx="8829675" cy="587692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54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noFill/>
          <a:ln w="38103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7854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ten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0">
            <a:extLst>
              <a:ext uri="{FF2B5EF4-FFF2-40B4-BE49-F238E27FC236}">
                <a16:creationId xmlns:a16="http://schemas.microsoft.com/office/drawing/2014/main" id="{B14590DB-7E1A-41B7-8E4C-A89BCD33EE4E}"/>
              </a:ext>
            </a:extLst>
          </p:cNvPr>
          <p:cNvSpPr/>
          <p:nvPr/>
        </p:nvSpPr>
        <p:spPr>
          <a:xfrm>
            <a:off x="6793708" y="76196"/>
            <a:ext cx="2193133" cy="64769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2060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FFFFFF"/>
                </a:solidFill>
                <a:uFillTx/>
                <a:latin typeface="Century Gothic" panose="020B0502020202020204" pitchFamily="34" charset="0"/>
              </a:rPr>
              <a:t>Extension</a:t>
            </a: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0991F1DF-D7F1-4E5E-962F-0244E40938F0}"/>
              </a:ext>
            </a:extLst>
          </p:cNvPr>
          <p:cNvSpPr/>
          <p:nvPr/>
        </p:nvSpPr>
        <p:spPr>
          <a:xfrm>
            <a:off x="157167" y="904881"/>
            <a:ext cx="8829675" cy="587692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54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noFill/>
          <a:ln w="38103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2562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it Tick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0">
            <a:extLst>
              <a:ext uri="{FF2B5EF4-FFF2-40B4-BE49-F238E27FC236}">
                <a16:creationId xmlns:a16="http://schemas.microsoft.com/office/drawing/2014/main" id="{B14590DB-7E1A-41B7-8E4C-A89BCD33EE4E}"/>
              </a:ext>
            </a:extLst>
          </p:cNvPr>
          <p:cNvSpPr/>
          <p:nvPr/>
        </p:nvSpPr>
        <p:spPr>
          <a:xfrm>
            <a:off x="6793708" y="76196"/>
            <a:ext cx="2193133" cy="64769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2060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FFFFFF"/>
                </a:solidFill>
                <a:uFillTx/>
                <a:latin typeface="Century Gothic" panose="020B0502020202020204" pitchFamily="34" charset="0"/>
              </a:rPr>
              <a:t>Exit Ticket</a:t>
            </a: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0991F1DF-D7F1-4E5E-962F-0244E40938F0}"/>
              </a:ext>
            </a:extLst>
          </p:cNvPr>
          <p:cNvSpPr/>
          <p:nvPr/>
        </p:nvSpPr>
        <p:spPr>
          <a:xfrm>
            <a:off x="157167" y="904881"/>
            <a:ext cx="8829675" cy="587692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54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noFill/>
          <a:ln w="38103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6197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ABE73-907A-42DC-BD52-AF6B2DFA4B2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1122361"/>
            <a:ext cx="7772400" cy="23875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1" compatLnSpc="1">
            <a:noAutofit/>
          </a:bodyPr>
          <a:lstStyle>
            <a:lvl1pPr marL="0" marR="0" lvl="0" indent="0" algn="ctr" fontAlgn="auto">
              <a:spcBef>
                <a:spcPts val="0"/>
              </a:spcBef>
              <a:spcAft>
                <a:spcPts val="0"/>
              </a:spcAft>
              <a:tabLst/>
              <a:defRPr lang="en-US" sz="6000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377579-3843-4E0F-83B9-75FEF8DE822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43000" y="3602041"/>
            <a:ext cx="6858000" cy="165575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spcAft>
                <a:spcPts val="0"/>
              </a:spcAft>
              <a:buNone/>
              <a:tabLst/>
              <a:defRPr lang="en-US" sz="24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A60C2-F3C8-4D7A-AE7C-FC937A0A28DD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E748D0A5-8C64-407C-A14B-7ABDD42805B5}" type="datetime1">
              <a:rPr lang="en-GB"/>
              <a:pPr lvl="0"/>
              <a:t>26/06/2023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60264C-525C-421A-85E7-001FB37EE48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5D17E-927A-4CF1-8B4E-5E9380E25A3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F3610875-B75E-4520-8BE0-E3DE32994BC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8631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D9FA3-1BEE-4E7D-B894-385F3D5A2F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A82E8-3475-4743-B766-A77F9952AD5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28650" y="1825627"/>
            <a:ext cx="78867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R="0" lvl="0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R="0" lvl="2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E7723-5294-4AB1-98D8-8E529B43BF1E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16A95396-FC9C-486A-A74F-0DD9D278F71D}" type="datetime1">
              <a:rPr lang="en-GB"/>
              <a:pPr lvl="0"/>
              <a:t>26/06/2023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B82E1-C127-4B5C-9350-46F08F31FAD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7389A-096E-4EB3-BEB2-EF8276E3D75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AD441126-1F6B-4403-B2E0-B4F32F11467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159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B7A8F-2C81-4C2F-83CF-991E3BDF7E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3885" y="1709735"/>
            <a:ext cx="7886700" cy="28527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fontAlgn="auto">
              <a:spcBef>
                <a:spcPts val="0"/>
              </a:spcBef>
              <a:spcAft>
                <a:spcPts val="0"/>
              </a:spcAft>
              <a:tabLst/>
              <a:defRPr lang="en-US" sz="6000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F9E374-6458-459A-8905-FF3DE5B2D9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3885" y="4589465"/>
            <a:ext cx="7886700" cy="15001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US" sz="24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62DFB-8177-431F-9D44-0860A601BDE7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24026B3F-83E7-426E-896D-362A59448B28}" type="datetime1">
              <a:rPr lang="en-GB"/>
              <a:pPr lvl="0"/>
              <a:t>26/06/2023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0CFF9-4F96-49BB-9322-628F5D3C555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97776F-812C-4129-A5E5-F29AE3159B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34959867-3AE9-4294-B714-8CE8018AFC8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3509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58846-92B4-41EA-AE96-33DCEE13DD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F2256-D93E-4BA8-8EDA-3366434458DA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628650" y="1825627"/>
            <a:ext cx="38862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R="0" lvl="0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R="0" lvl="2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72F9E7-E5E2-418E-9B11-A3135EEDCE15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4629149" y="1825627"/>
            <a:ext cx="38862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R="0" lvl="0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R="0" lvl="2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35DB92-2BD0-4641-A9F7-7C8458194093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3F81D278-571B-439D-BB19-BD6433D4D19B}" type="datetime1">
              <a:rPr lang="en-GB"/>
              <a:pPr lvl="0"/>
              <a:t>26/06/2023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5C9196-93BF-4E00-ABEC-1681F9F1BC0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B170BC-5AE7-47A4-B9B9-15BEB528AFC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56AC4C1B-1376-4AF8-A563-036D2578C12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7781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FDC74-790E-46B4-B60E-A68DF9DD2F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9838" y="365129"/>
            <a:ext cx="78867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DA3EB6-066A-4FC8-9F12-A819342931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9838" y="1681160"/>
            <a:ext cx="3868341" cy="823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US" sz="2400" b="1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54B14A-06FB-4C8D-8186-347267160058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629838" y="2505071"/>
            <a:ext cx="3868341" cy="368458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R="0" lvl="0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R="0" lvl="2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D02D-9455-4243-9E6C-A2F646157F15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4629149" y="1681160"/>
            <a:ext cx="3887388" cy="823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US" sz="2400" b="1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29F94F-D544-48E4-8F70-04E3CBEC7ED2}"/>
              </a:ext>
            </a:extLst>
          </p:cNvPr>
          <p:cNvSpPr txBox="1">
            <a:spLocks noGrp="1"/>
          </p:cNvSpPr>
          <p:nvPr>
            <p:ph sz="quarter" idx="4"/>
          </p:nvPr>
        </p:nvSpPr>
        <p:spPr>
          <a:xfrm>
            <a:off x="4629149" y="2505071"/>
            <a:ext cx="3887388" cy="368458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R="0" lvl="0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R="0" lvl="2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35A00B-9ABC-4A03-BB15-6004636C23E3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9213F1ED-EAC7-43DC-8DA6-934270508984}" type="datetime1">
              <a:rPr lang="en-GB"/>
              <a:pPr lvl="0"/>
              <a:t>26/06/2023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D9A533-114B-40DC-A1AB-8BB8D153E57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ED1FED-D2A8-4EC8-A50C-D2BD4227D1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F97E397F-B6BB-41CF-8EF8-2835892FE91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948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D6AFF-4D2A-4DFD-B6A2-F2ABBC55F8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7ADC7E-7183-44FD-94D5-4EECEDB58C39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319DC391-025B-44E2-A0F2-08F1CE777778}" type="datetime1">
              <a:rPr lang="en-GB"/>
              <a:pPr lvl="0"/>
              <a:t>26/06/2023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A0D1C2-6624-4BF4-A07F-B9FD61F9646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9FAFB8-C20D-4105-A2E4-6A11D7F0D8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3BD2D4E3-8071-468A-8A57-5026175076C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52720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8F2F48-9326-4702-8B39-41E0826E54F7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D8ED6CA4-D88B-48F8-8BB9-78F0A77296B6}" type="datetime1">
              <a:rPr lang="en-GB"/>
              <a:pPr lvl="0"/>
              <a:t>26/06/2023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4E7196-EEA0-4682-B233-0FEE7D417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5964B1-37FE-4213-A48F-834799191F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80AA8971-5865-4B72-9EB1-5249D443635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3370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DEF62-F564-459B-AC36-678FCAA60C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fontAlgn="auto">
              <a:spcBef>
                <a:spcPts val="0"/>
              </a:spcBef>
              <a:spcAft>
                <a:spcPts val="0"/>
              </a:spcAft>
              <a:tabLst/>
              <a:defRPr lang="en-US" sz="3200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AC678-893E-4FE9-AC47-D74093685A9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887388" y="987423"/>
            <a:ext cx="4629149" cy="487362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R="0" lvl="0" fontAlgn="auto">
              <a:spcAft>
                <a:spcPts val="0"/>
              </a:spcAft>
              <a:buSzPct val="100000"/>
              <a:buFont typeface="Arial" pitchFamily="34"/>
              <a:tabLst/>
              <a:defRPr lang="en-US" sz="32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sz="28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R="0" lvl="2" fontAlgn="auto">
              <a:spcAft>
                <a:spcPts val="0"/>
              </a:spcAft>
              <a:buSzPct val="100000"/>
              <a:buFont typeface="Arial" pitchFamily="34"/>
              <a:tabLst/>
              <a:defRPr lang="en-US" sz="24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sz="20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sz="20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3520B-31FF-4F82-8CAA-D794BF93D6ED}"/>
              </a:ext>
            </a:extLst>
          </p:cNvPr>
          <p:cNvSpPr txBox="1">
            <a:spLocks noGrp="1"/>
          </p:cNvSpPr>
          <p:nvPr>
            <p:ph type="body" sz="half" idx="2"/>
          </p:nvPr>
        </p:nvSpPr>
        <p:spPr>
          <a:xfrm>
            <a:off x="629838" y="2057400"/>
            <a:ext cx="2949177" cy="381158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US" sz="16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5108DB-83D0-40D0-8AD8-3CF47E234D2F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9D3A0644-722D-4FF5-A139-EA548A384D2D}" type="datetime1">
              <a:rPr lang="en-GB"/>
              <a:pPr lvl="0"/>
              <a:t>26/06/2023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C80859-E331-4BBF-BB9E-255F229E2D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90E1DE-38E7-40B3-BBD9-396C6EE037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1126A337-421E-4167-BC08-D72F577ECB87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6308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887DA-9286-424E-B8BE-82816711DA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77" cy="1600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fontAlgn="auto">
              <a:spcBef>
                <a:spcPts val="0"/>
              </a:spcBef>
              <a:spcAft>
                <a:spcPts val="0"/>
              </a:spcAft>
              <a:tabLst/>
              <a:defRPr lang="en-US" sz="3200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37016B-1808-4F93-869B-14DB0153A2C1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3887388" y="987423"/>
            <a:ext cx="4629149" cy="487362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US" sz="32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1E6183-1C5B-41A2-973A-5E66D9D5141B}"/>
              </a:ext>
            </a:extLst>
          </p:cNvPr>
          <p:cNvSpPr txBox="1">
            <a:spLocks noGrp="1"/>
          </p:cNvSpPr>
          <p:nvPr>
            <p:ph type="body" sz="half" idx="2"/>
          </p:nvPr>
        </p:nvSpPr>
        <p:spPr>
          <a:xfrm>
            <a:off x="629838" y="2057400"/>
            <a:ext cx="2949177" cy="381158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US" sz="16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C4EBD3-73B5-4084-AD96-CE4D401407C9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DB5B4888-317C-47B8-9C5B-D7635FD3478D}" type="datetime1">
              <a:rPr lang="en-GB"/>
              <a:pPr lvl="0"/>
              <a:t>26/06/2023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17A4AE-E38A-402A-A727-A2366D474F4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8F4A49-2D2E-4ACA-9A6F-E07B6F87BE3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52D79838-8181-4412-B2CC-876F51EDA6CF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3013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C09B0-43D2-4B28-9FCC-D3DFE8B4B5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A5F7B3-2580-4AD2-A746-24FB266189B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628650" y="1825627"/>
            <a:ext cx="7886700" cy="4351336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t" anchorCtr="0" compatLnSpc="1">
            <a:noAutofit/>
          </a:bodyPr>
          <a:lstStyle>
            <a:lvl1pPr marR="0" lvl="0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R="0" lvl="2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23BC2-8C7C-48F0-9BC1-FCAD1D71A0FF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5C85228E-FB00-42BC-94E9-35C08B8BF029}" type="datetime1">
              <a:rPr lang="en-GB"/>
              <a:pPr lvl="0"/>
              <a:t>26/06/2023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73CFC-9677-4499-9EAF-2FB137AC0F5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DF4D5-E464-41E6-B0C9-E7ECC7E231F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53F0DC3D-3939-4886-9AD5-0B5B003D23C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3623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788FAF-7792-46A2-BA33-A07EE3BEF33D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543675" y="365129"/>
            <a:ext cx="1971674" cy="5811834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t" anchorCtr="0" compatLnSpc="1">
            <a:noAutofit/>
          </a:bodyPr>
          <a:lstStyle>
            <a:lvl1pPr marL="0" marR="0" lvl="0" indent="0" fontAlgn="auto"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C0E0A2-CFBF-4010-9A5A-BB8CE374A81A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628650" y="365129"/>
            <a:ext cx="5800725" cy="5811834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t" anchorCtr="0" compatLnSpc="1">
            <a:noAutofit/>
          </a:bodyPr>
          <a:lstStyle>
            <a:lvl1pPr marR="0" lvl="0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R="0" lvl="2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8ABC1-8944-4E86-983D-596CEC62E1DE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ADB52CCD-B73A-447E-BE1E-3B4994F975E8}" type="datetime1">
              <a:rPr lang="en-GB"/>
              <a:pPr lvl="0"/>
              <a:t>26/06/2023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E08F7-0773-4335-949F-E3B760B4C65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26A82-CE2E-42C0-8C63-2F111F546C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D2B072EE-9EE3-4633-B53B-119E5AA031C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9457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EB346-2A01-4065-9931-64C8C4FC5A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0DF37D-1ADE-4140-ABB6-BACE35CDCCA0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544E824D-C236-4373-8D86-02B3BB1B6727}" type="datetime1">
              <a:rPr lang="en-GB"/>
              <a:pPr lvl="0"/>
              <a:t>26/06/2023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5A9E83-0ADC-4E69-81D7-279ABA0C8C6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5168E1-62EA-4E00-B6C4-CF15665BEA2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11FF7E62-C20D-486D-ADB6-5259108BD6C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4033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8FB0274-789C-4FC3-8E8E-45BC2F1E174E}"/>
              </a:ext>
            </a:extLst>
          </p:cNvPr>
          <p:cNvSpPr txBox="1"/>
          <p:nvPr/>
        </p:nvSpPr>
        <p:spPr>
          <a:xfrm>
            <a:off x="888997" y="6356351"/>
            <a:ext cx="6400800" cy="34924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CREATIVE EDUCATION TRUST </a:t>
            </a:r>
            <a:r>
              <a:rPr lang="en-US" sz="1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│</a:t>
            </a:r>
            <a:r>
              <a:rPr lang="en-US" sz="1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Maths CPD</a:t>
            </a:r>
            <a:r>
              <a:rPr lang="en-US" sz="1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│ </a:t>
            </a:r>
            <a:fld id="{9A6D6CAB-DC96-49E2-8863-CB6B43FB0195}" type="datetime5">
              <a:rPr lang="en-US" sz="1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26-Jun-23</a:t>
            </a:fld>
            <a:endParaRPr lang="en-US" sz="1000" b="0" i="0" u="none" strike="noStrike" kern="1200" cap="none" spc="0" baseline="0">
              <a:solidFill>
                <a:srgbClr val="898989"/>
              </a:solidFill>
              <a:uFillTx/>
              <a:latin typeface="Calibri"/>
            </a:endParaRPr>
          </a:p>
        </p:txBody>
      </p:sp>
      <p:pic>
        <p:nvPicPr>
          <p:cNvPr id="3" name="Picture 7" descr="CET_Logoonly_RGB.jpg">
            <a:extLst>
              <a:ext uri="{FF2B5EF4-FFF2-40B4-BE49-F238E27FC236}">
                <a16:creationId xmlns:a16="http://schemas.microsoft.com/office/drawing/2014/main" id="{CE593811-66BE-45E3-B150-3385ED6E29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33396" y="6273798"/>
            <a:ext cx="344491" cy="4254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F1A4931-9231-47D8-962F-027C86098D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15240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Bef>
                <a:spcPts val="0"/>
              </a:spcBef>
              <a:spcAft>
                <a:spcPts val="0"/>
              </a:spcAft>
              <a:tabLst/>
              <a:defRPr lang="en-US" sz="3600" b="0" i="0" u="none" strike="noStrike" cap="none" spc="0" baseline="0">
                <a:solidFill>
                  <a:srgbClr val="63666A"/>
                </a:solidFill>
                <a:uFillTx/>
                <a:latin typeface="Arial" pitchFamily="34"/>
                <a:cs typeface="Arial" pitchFamily="34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BB629D6B-E46A-4005-AFB8-7999D8C2D7AC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457200" y="1371600"/>
            <a:ext cx="6858000" cy="42672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Bef>
                <a:spcPts val="0"/>
              </a:spcBef>
              <a:spcAft>
                <a:spcPts val="1200"/>
              </a:spcAft>
              <a:buNone/>
              <a:tabLst/>
              <a:defRPr lang="en-US" sz="2100" b="0" i="0" u="none" strike="noStrike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defRPr>
            </a:lvl1pPr>
            <a:lvl2pPr marL="457200" marR="0" lvl="1" indent="-223835" fontAlgn="auto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 pitchFamily="34"/>
              <a:tabLst/>
              <a:defRPr lang="en-US" sz="2100" b="0" i="0" u="none" strike="noStrike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defRPr>
            </a:lvl2pPr>
            <a:lvl3pPr marL="690564" marR="0" lvl="2" indent="-233364" fontAlgn="auto">
              <a:spcBef>
                <a:spcPts val="8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en-US" sz="2100" b="0" i="0" u="none" strike="noStrike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46F99-A5B7-4BF6-80FC-3ADCDFAA9CE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898989"/>
                </a:solidFill>
                <a:uFillTx/>
                <a:latin typeface="Arial" pitchFamily="34"/>
                <a:cs typeface="Arial" pitchFamily="34"/>
              </a:defRPr>
            </a:lvl1pPr>
          </a:lstStyle>
          <a:p>
            <a:pPr lvl="0"/>
            <a:fld id="{DDB3820B-F76A-41B2-AEBE-BA5260BB76DF}" type="slidenum">
              <a:t>‹#›</a:t>
            </a:fld>
            <a:endParaRPr lang="en-US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ECDB6DB5-4179-4E20-A406-DB058A8A3D46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6E2446B0-0BC5-4C2F-B4D4-E1D3365A4A0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6170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Expo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0">
            <a:extLst>
              <a:ext uri="{FF2B5EF4-FFF2-40B4-BE49-F238E27FC236}">
                <a16:creationId xmlns:a16="http://schemas.microsoft.com/office/drawing/2014/main" id="{7970B949-7526-1CAD-5FC4-0A201D4FB1BF}"/>
              </a:ext>
            </a:extLst>
          </p:cNvPr>
          <p:cNvSpPr/>
          <p:nvPr/>
        </p:nvSpPr>
        <p:spPr>
          <a:xfrm>
            <a:off x="6793708" y="76196"/>
            <a:ext cx="2193133" cy="64769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2060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Exposition</a:t>
            </a: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3843DE9F-5927-7CCA-0A94-E4FD2EE8E921}"/>
              </a:ext>
            </a:extLst>
          </p:cNvPr>
          <p:cNvSpPr/>
          <p:nvPr/>
        </p:nvSpPr>
        <p:spPr>
          <a:xfrm>
            <a:off x="157167" y="904881"/>
            <a:ext cx="8829675" cy="587692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54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noFill/>
          <a:ln w="38103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094656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9">
            <a:extLst>
              <a:ext uri="{FF2B5EF4-FFF2-40B4-BE49-F238E27FC236}">
                <a16:creationId xmlns:a16="http://schemas.microsoft.com/office/drawing/2014/main" id="{E522806B-5416-47BE-9C31-72FE68DCC826}"/>
              </a:ext>
            </a:extLst>
          </p:cNvPr>
          <p:cNvSpPr/>
          <p:nvPr/>
        </p:nvSpPr>
        <p:spPr>
          <a:xfrm>
            <a:off x="157167" y="76196"/>
            <a:ext cx="6515099" cy="64769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2060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FFFFFF"/>
                </a:solidFill>
                <a:uFillTx/>
                <a:latin typeface="Century Gothic" panose="020B0502020202020204" pitchFamily="34" charset="0"/>
              </a:rPr>
              <a:t>Problem Solving – MathsConf32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72" r:id="rId4"/>
    <p:sldLayoutId id="2147483668" r:id="rId5"/>
    <p:sldLayoutId id="2147483669" r:id="rId6"/>
    <p:sldLayoutId id="2147483652" r:id="rId7"/>
    <p:sldLayoutId id="2147483653" r:id="rId8"/>
    <p:sldLayoutId id="2147483667" r:id="rId9"/>
    <p:sldLayoutId id="2147483670" r:id="rId10"/>
    <p:sldLayoutId id="2147483671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60" r:id="rId18"/>
    <p:sldLayoutId id="2147483661" r:id="rId19"/>
    <p:sldLayoutId id="2147483662" r:id="rId20"/>
    <p:sldLayoutId id="2147483663" r:id="rId21"/>
    <p:sldLayoutId id="2147483664" r:id="rId22"/>
    <p:sldLayoutId id="2147483665" r:id="rId23"/>
    <p:sldLayoutId id="2147483666" r:id="rId24"/>
    <p:sldLayoutId id="2147483673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customXml" Target="../ink/ink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customXml" Target="../ink/ink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4" Type="http://schemas.microsoft.com/office/2007/relationships/hdphoto" Target="../media/hdphoto3.wdp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CCC626-6AAB-B9AD-6FC8-6C828B5D0B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n-GB" sz="2400" dirty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3">
                <a:extLst>
                  <a:ext uri="{FF2B5EF4-FFF2-40B4-BE49-F238E27FC236}">
                    <a16:creationId xmlns:a16="http://schemas.microsoft.com/office/drawing/2014/main" id="{0EF5C6A5-8ABA-7AF4-572E-E76EDB18BC7E}"/>
                  </a:ext>
                </a:extLst>
              </p:cNvPr>
              <p:cNvSpPr txBox="1"/>
              <p:nvPr/>
            </p:nvSpPr>
            <p:spPr>
              <a:xfrm>
                <a:off x="246321" y="1745027"/>
                <a:ext cx="8897679" cy="5293757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342900" marR="0" lvl="0" indent="-34290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+mj-lt"/>
                  <a:buAutoNum type="alphaLcParenR"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GB" sz="20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marR="0" lvl="0" indent="-34290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+mj-lt"/>
                  <a:buAutoNum type="alphaLcParenR"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2000" b="0" i="0" u="none" strike="noStrike" kern="1200" cap="none" spc="0" baseline="0" dirty="0">
                    <a:solidFill>
                      <a:srgbClr val="000000"/>
                    </a:solidFill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By rounding to 1 s.f. estimate the answer to </a:t>
                </a:r>
                <a14:m>
                  <m:oMath xmlns:m="http://schemas.openxmlformats.org/officeDocument/2006/math">
                    <m:r>
                      <a:rPr lang="en-GB" sz="200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2000" i="0">
                        <a:latin typeface="Cambria Math" panose="02040503050406030204" pitchFamily="18" charset="0"/>
                      </a:rPr>
                      <m:t>.21×8.89</m:t>
                    </m:r>
                  </m:oMath>
                </a14:m>
                <a:endParaRPr lang="en-GB" sz="20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ea typeface="Cambria Math" pitchFamily="18"/>
                  <a:cs typeface="Arial" panose="020B0604020202020204" pitchFamily="34" charset="0"/>
                </a:endParaRPr>
              </a:p>
              <a:p>
                <a:pPr marL="342900" marR="0" lvl="0" indent="-34290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+mj-lt"/>
                  <a:buAutoNum type="alphaLcParenR"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GB" sz="20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marR="0" lvl="0" indent="-34290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+mj-lt"/>
                  <a:buAutoNum type="alphaLcParenR"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2000" b="0" i="0" u="none" strike="noStrike" kern="1200" cap="none" spc="0" baseline="0" dirty="0">
                    <a:solidFill>
                      <a:srgbClr val="000000"/>
                    </a:solidFill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What is the area of the rectangle </a:t>
                </a:r>
              </a:p>
              <a:p>
                <a:pPr marR="0" lvl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2000" b="0" i="0" u="none" strike="noStrike" kern="1200" cap="none" spc="0" baseline="0" dirty="0">
                    <a:solidFill>
                      <a:srgbClr val="000000"/>
                    </a:solidFill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				         10cm</a:t>
                </a:r>
              </a:p>
              <a:p>
                <a:pPr marL="342900" marR="0" lvl="0" indent="-34290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+mj-lt"/>
                  <a:buAutoNum type="alphaLcParenR"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GB" sz="20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0" lvl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2000" b="0" i="0" u="none" strike="noStrike" kern="1200" cap="none" spc="0" baseline="0" dirty="0">
                    <a:solidFill>
                      <a:srgbClr val="000000"/>
                    </a:solidFill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		            9cm </a:t>
                </a:r>
              </a:p>
              <a:p>
                <a:pPr marL="342900" marR="0" lvl="0" indent="-34290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lphaLcParenR"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GB" sz="20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marR="0" lvl="0" indent="-34290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lphaLcParenR"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GB" sz="20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marR="0" lvl="0" indent="-34290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lphaLcParenR" startAt="3"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2000" b="0" i="0" u="none" strike="noStrike" kern="1200" cap="none" spc="0" baseline="0" dirty="0">
                    <a:solidFill>
                      <a:srgbClr val="000000"/>
                    </a:solidFill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The cost of 1 pencil is 9p.  What is the cost of 10 pencils?</a:t>
                </a:r>
              </a:p>
              <a:p>
                <a:pPr marL="342900" marR="0" lvl="0" indent="-34290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lphaLcParenR" startAt="3"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GB" sz="20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marR="0" lvl="0" indent="-34290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lphaLcParenR" startAt="3"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2000" b="0" i="0" u="none" strike="noStrike" kern="1200" cap="none" spc="0" baseline="0" dirty="0">
                    <a:solidFill>
                      <a:srgbClr val="000000"/>
                    </a:solidFill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If a=9, calculate the value of 10a</a:t>
                </a:r>
              </a:p>
              <a:p>
                <a:pPr marL="342900" marR="0" lvl="0" indent="-34290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lphaLcParenR" startAt="3"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GB" sz="20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marR="0" lvl="0" indent="-34290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lphaLcParenR" startAt="3"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2000" b="0" i="0" u="none" strike="noStrike" kern="0" cap="none" spc="0" baseline="0" dirty="0">
                    <a:solidFill>
                      <a:srgbClr val="000000"/>
                    </a:solidFill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An ice cream shop has 10 different flavours of ice cream and 9 different toppings.  In how many different ways can I have a scoop of ice cream with a topping?</a:t>
                </a: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GB" sz="1800" b="0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mc:Choice>
        <mc:Fallback xmlns="">
          <p:sp>
            <p:nvSpPr>
              <p:cNvPr id="3" name="TextBox 3">
                <a:extLst>
                  <a:ext uri="{FF2B5EF4-FFF2-40B4-BE49-F238E27FC236}">
                    <a16:creationId xmlns:a16="http://schemas.microsoft.com/office/drawing/2014/main" id="{0EF5C6A5-8ABA-7AF4-572E-E76EDB18BC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321" y="1745027"/>
                <a:ext cx="8897679" cy="5293757"/>
              </a:xfrm>
              <a:prstGeom prst="rect">
                <a:avLst/>
              </a:prstGeom>
              <a:blipFill>
                <a:blip r:embed="rId2"/>
                <a:stretch>
                  <a:fillRect l="-616"/>
                </a:stretch>
              </a:blipFill>
              <a:ln cap="flat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4">
            <a:extLst>
              <a:ext uri="{FF2B5EF4-FFF2-40B4-BE49-F238E27FC236}">
                <a16:creationId xmlns:a16="http://schemas.microsoft.com/office/drawing/2014/main" id="{38524F5C-8A6D-E8CF-4052-1EA5B724347C}"/>
              </a:ext>
            </a:extLst>
          </p:cNvPr>
          <p:cNvSpPr/>
          <p:nvPr/>
        </p:nvSpPr>
        <p:spPr>
          <a:xfrm>
            <a:off x="3609655" y="3318037"/>
            <a:ext cx="2678129" cy="997109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 cap="flat">
            <a:solidFill>
              <a:schemeClr val="tx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AFC2E5-7CE1-F5A8-691D-21E73548E67F}"/>
              </a:ext>
            </a:extLst>
          </p:cNvPr>
          <p:cNvSpPr/>
          <p:nvPr/>
        </p:nvSpPr>
        <p:spPr>
          <a:xfrm>
            <a:off x="1023135" y="1006489"/>
            <a:ext cx="7097729" cy="7385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tx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514350" indent="-514350" algn="ctr">
              <a:buFont typeface="+mj-lt"/>
              <a:buAutoNum type="arabicPeriod"/>
            </a:pPr>
            <a:r>
              <a:rPr lang="en-GB" sz="2000" dirty="0"/>
              <a:t>Solve these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GB" sz="2000" dirty="0"/>
              <a:t>Reflect: </a:t>
            </a:r>
            <a:r>
              <a:rPr lang="en-GB" sz="2000" b="1" dirty="0"/>
              <a:t>how</a:t>
            </a:r>
            <a:r>
              <a:rPr lang="en-GB" sz="2000" dirty="0"/>
              <a:t> did you know what to do?</a:t>
            </a:r>
          </a:p>
        </p:txBody>
      </p:sp>
    </p:spTree>
    <p:extLst>
      <p:ext uri="{BB962C8B-B14F-4D97-AF65-F5344CB8AC3E}">
        <p14:creationId xmlns:p14="http://schemas.microsoft.com/office/powerpoint/2010/main" val="3832658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CCC626-6AAB-B9AD-6FC8-6C828B5D0B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Aims</a:t>
            </a: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Define what is meant by ‘problem solving’ in the National Curriculum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Go through 2-3 strategies that are specific enough to be teachable but generic enough to be useful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31B214-E838-2431-BB93-71C97765A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9181" y="4178595"/>
            <a:ext cx="1839705" cy="249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209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B970F11-AC74-ABD3-C759-419A2E05C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12667">
            <a:off x="872850" y="1239682"/>
            <a:ext cx="3842025" cy="2775863"/>
          </a:xfrm>
          <a:prstGeom prst="rect">
            <a:avLst/>
          </a:prstGeom>
        </p:spPr>
      </p:pic>
      <p:pic>
        <p:nvPicPr>
          <p:cNvPr id="1026" name="Picture 2" descr="Chile mine rescue of 2010 | Description &amp; Facts | Britannica">
            <a:extLst>
              <a:ext uri="{FF2B5EF4-FFF2-40B4-BE49-F238E27FC236}">
                <a16:creationId xmlns:a16="http://schemas.microsoft.com/office/drawing/2014/main" id="{AABF4908-3E04-AC58-E123-7493BBD1B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5581">
            <a:off x="4682709" y="1492375"/>
            <a:ext cx="3436309" cy="259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ow Many Squares? #1">
            <a:extLst>
              <a:ext uri="{FF2B5EF4-FFF2-40B4-BE49-F238E27FC236}">
                <a16:creationId xmlns:a16="http://schemas.microsoft.com/office/drawing/2014/main" id="{62364027-8BC1-4E18-D7B8-D1F79E053F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925" b="13272"/>
          <a:stretch/>
        </p:blipFill>
        <p:spPr bwMode="auto">
          <a:xfrm rot="21294747">
            <a:off x="5124547" y="3588329"/>
            <a:ext cx="2790197" cy="2783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B3A213-D8BD-A5E7-0960-F5FB8002CF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19451">
            <a:off x="914328" y="4305299"/>
            <a:ext cx="4248150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869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BE66E4-E0A0-F7E8-0BAA-4C6EF8685E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4" t="13323"/>
          <a:stretch/>
        </p:blipFill>
        <p:spPr>
          <a:xfrm>
            <a:off x="315389" y="2505873"/>
            <a:ext cx="8513221" cy="19905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6F51BC-94ED-6ADE-F92B-A76A1954D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148" y="1091289"/>
            <a:ext cx="8513221" cy="90491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FC2A31B-2DBE-D697-0CE1-3152C6E807F7}"/>
              </a:ext>
            </a:extLst>
          </p:cNvPr>
          <p:cNvGrpSpPr/>
          <p:nvPr/>
        </p:nvGrpSpPr>
        <p:grpSpPr>
          <a:xfrm>
            <a:off x="451531" y="4794056"/>
            <a:ext cx="8232279" cy="1539067"/>
            <a:chOff x="451531" y="4794056"/>
            <a:chExt cx="8232279" cy="153906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2F4E6F8-E8AB-C21A-F652-D56C8443D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814254">
              <a:off x="451531" y="5134227"/>
              <a:ext cx="4010058" cy="91292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C42EEDD-73F8-7D7D-CCF7-0C719C114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515035">
              <a:off x="4579632" y="4794056"/>
              <a:ext cx="4104178" cy="15390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304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13E52D-D481-75F4-E88F-1D962D20F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47931">
            <a:off x="171513" y="1178411"/>
            <a:ext cx="4671282" cy="190357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1F6FA35-6EE9-0C2A-A57A-2D1F7ADF3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38270">
            <a:off x="3753232" y="1131517"/>
            <a:ext cx="5135525" cy="302442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3B0511-4CFF-CA0D-EAC5-0A27A31462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795">
            <a:off x="205787" y="3237467"/>
            <a:ext cx="4153544" cy="260682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276984-EDC9-DC32-351A-CAB2ED096A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312192">
            <a:off x="4561844" y="3511333"/>
            <a:ext cx="3733648" cy="315026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273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ducing the Lottery Factor, for Data Teams - Locally Optimistic">
            <a:extLst>
              <a:ext uri="{FF2B5EF4-FFF2-40B4-BE49-F238E27FC236}">
                <a16:creationId xmlns:a16="http://schemas.microsoft.com/office/drawing/2014/main" id="{1B461224-7117-212E-F9E1-4D5CA8B12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625" y="-328773"/>
            <a:ext cx="9300529" cy="7186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977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arrow Bridge Sign: What Does it Mean?">
            <a:extLst>
              <a:ext uri="{FF2B5EF4-FFF2-40B4-BE49-F238E27FC236}">
                <a16:creationId xmlns:a16="http://schemas.microsoft.com/office/drawing/2014/main" id="{3B26599B-0745-C11E-A6F4-DD9BC9128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323" y="924025"/>
            <a:ext cx="3778986" cy="584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545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 is the Goldilocks Zone? - Earth How">
            <a:extLst>
              <a:ext uri="{FF2B5EF4-FFF2-40B4-BE49-F238E27FC236}">
                <a16:creationId xmlns:a16="http://schemas.microsoft.com/office/drawing/2014/main" id="{A7D846FD-BC86-8733-D746-9A7B8C71BD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CECEC"/>
              </a:clrFrom>
              <a:clrTo>
                <a:srgbClr val="ECEC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82"/>
          <a:stretch/>
        </p:blipFill>
        <p:spPr bwMode="auto">
          <a:xfrm>
            <a:off x="-71919" y="2281187"/>
            <a:ext cx="9041258" cy="458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4392AD67-BA19-A521-3E2A-F8BA88A107E6}"/>
              </a:ext>
            </a:extLst>
          </p:cNvPr>
          <p:cNvCxnSpPr>
            <a:cxnSpLocks/>
          </p:cNvCxnSpPr>
          <p:nvPr/>
        </p:nvCxnSpPr>
        <p:spPr>
          <a:xfrm rot="16200000" flipH="1">
            <a:off x="4910486" y="2483483"/>
            <a:ext cx="735728" cy="570215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CF6D31A-AAF7-44C8-7762-E474DE88EB49}"/>
              </a:ext>
            </a:extLst>
          </p:cNvPr>
          <p:cNvSpPr txBox="1"/>
          <p:nvPr/>
        </p:nvSpPr>
        <p:spPr>
          <a:xfrm>
            <a:off x="1571946" y="2402623"/>
            <a:ext cx="154112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Too specific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D403A4-BB47-8E78-C0E8-DB6ECF6E18DC}"/>
              </a:ext>
            </a:extLst>
          </p:cNvPr>
          <p:cNvSpPr txBox="1"/>
          <p:nvPr/>
        </p:nvSpPr>
        <p:spPr>
          <a:xfrm>
            <a:off x="6494980" y="2349221"/>
            <a:ext cx="154112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Just right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D4F50C-98A1-05FF-A3A9-48ED4331FA2A}"/>
              </a:ext>
            </a:extLst>
          </p:cNvPr>
          <p:cNvSpPr txBox="1"/>
          <p:nvPr/>
        </p:nvSpPr>
        <p:spPr>
          <a:xfrm>
            <a:off x="6709025" y="4648601"/>
            <a:ext cx="154112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Useful </a:t>
            </a:r>
          </a:p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strategies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A9D2AC-6B6F-3787-4786-C18DBDCA6832}"/>
              </a:ext>
            </a:extLst>
          </p:cNvPr>
          <p:cNvSpPr txBox="1"/>
          <p:nvPr/>
        </p:nvSpPr>
        <p:spPr>
          <a:xfrm>
            <a:off x="450352" y="4574566"/>
            <a:ext cx="125516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Too generic</a:t>
            </a:r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48398D6D-90F3-8CD4-C5F9-7CD3457300F7}"/>
              </a:ext>
            </a:extLst>
          </p:cNvPr>
          <p:cNvCxnSpPr/>
          <p:nvPr/>
        </p:nvCxnSpPr>
        <p:spPr>
          <a:xfrm rot="5400000" flipH="1" flipV="1">
            <a:off x="2318626" y="4719173"/>
            <a:ext cx="1147099" cy="441788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0F13F7B1-BCF4-CE51-53F0-1795A385B4E7}"/>
              </a:ext>
            </a:extLst>
          </p:cNvPr>
          <p:cNvCxnSpPr>
            <a:cxnSpLocks/>
          </p:cNvCxnSpPr>
          <p:nvPr/>
        </p:nvCxnSpPr>
        <p:spPr>
          <a:xfrm rot="16200000" flipV="1">
            <a:off x="5133656" y="4887075"/>
            <a:ext cx="1296255" cy="43665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EB15B36-83FB-A762-6723-E2091370B917}"/>
              </a:ext>
            </a:extLst>
          </p:cNvPr>
          <p:cNvSpPr txBox="1"/>
          <p:nvPr/>
        </p:nvSpPr>
        <p:spPr>
          <a:xfrm>
            <a:off x="5332359" y="5778092"/>
            <a:ext cx="133899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Zoom In – Zoom Out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9D6255-0CCE-3862-AC61-239B8BE3474C}"/>
              </a:ext>
            </a:extLst>
          </p:cNvPr>
          <p:cNvSpPr txBox="1"/>
          <p:nvPr/>
        </p:nvSpPr>
        <p:spPr>
          <a:xfrm>
            <a:off x="4150759" y="1967149"/>
            <a:ext cx="141269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Backwards Plan</a:t>
            </a:r>
          </a:p>
        </p:txBody>
      </p:sp>
      <p:cxnSp>
        <p:nvCxnSpPr>
          <p:cNvPr id="2" name="Connector: Elbow 1">
            <a:extLst>
              <a:ext uri="{FF2B5EF4-FFF2-40B4-BE49-F238E27FC236}">
                <a16:creationId xmlns:a16="http://schemas.microsoft.com/office/drawing/2014/main" id="{0ACE2EAE-6B0C-BD12-705B-AB39E3561CF8}"/>
              </a:ext>
            </a:extLst>
          </p:cNvPr>
          <p:cNvCxnSpPr>
            <a:cxnSpLocks/>
          </p:cNvCxnSpPr>
          <p:nvPr/>
        </p:nvCxnSpPr>
        <p:spPr>
          <a:xfrm rot="10800000" flipV="1">
            <a:off x="6671353" y="3695625"/>
            <a:ext cx="770564" cy="260370"/>
          </a:xfrm>
          <a:prstGeom prst="bentConnector3">
            <a:avLst>
              <a:gd name="adj1" fmla="val 58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53F564B-4420-10CC-2CBA-36B4855FD651}"/>
              </a:ext>
            </a:extLst>
          </p:cNvPr>
          <p:cNvSpPr txBox="1"/>
          <p:nvPr/>
        </p:nvSpPr>
        <p:spPr>
          <a:xfrm>
            <a:off x="7205611" y="3372459"/>
            <a:ext cx="154112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Goal-Free Problems</a:t>
            </a:r>
          </a:p>
        </p:txBody>
      </p:sp>
      <p:pic>
        <p:nvPicPr>
          <p:cNvPr id="12" name="Picture 11" descr="What is the Goldilocks Zone? - Earth How">
            <a:extLst>
              <a:ext uri="{FF2B5EF4-FFF2-40B4-BE49-F238E27FC236}">
                <a16:creationId xmlns:a16="http://schemas.microsoft.com/office/drawing/2014/main" id="{5E9C1DC5-129A-3C0F-7DFD-2C6DD6A194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CECEC"/>
              </a:clrFrom>
              <a:clrTo>
                <a:srgbClr val="ECEC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9" b="70391"/>
          <a:stretch/>
        </p:blipFill>
        <p:spPr bwMode="auto">
          <a:xfrm>
            <a:off x="-84750" y="802004"/>
            <a:ext cx="9041258" cy="73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852E8BB3-4EA1-7180-FF25-5486C791DCC9}"/>
              </a:ext>
            </a:extLst>
          </p:cNvPr>
          <p:cNvCxnSpPr>
            <a:cxnSpLocks/>
          </p:cNvCxnSpPr>
          <p:nvPr/>
        </p:nvCxnSpPr>
        <p:spPr>
          <a:xfrm>
            <a:off x="1774420" y="3187793"/>
            <a:ext cx="709331" cy="184666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CAD629C-F83D-1BF3-EAC8-8EA2D9D70D39}"/>
              </a:ext>
            </a:extLst>
          </p:cNvPr>
          <p:cNvSpPr txBox="1"/>
          <p:nvPr/>
        </p:nvSpPr>
        <p:spPr>
          <a:xfrm>
            <a:off x="381444" y="3003127"/>
            <a:ext cx="13929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What?!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688322-948F-1F7A-17D3-C3B489DD7987}"/>
              </a:ext>
            </a:extLst>
          </p:cNvPr>
          <p:cNvSpPr txBox="1"/>
          <p:nvPr/>
        </p:nvSpPr>
        <p:spPr>
          <a:xfrm>
            <a:off x="1705512" y="5513616"/>
            <a:ext cx="166441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Number-Free Problems</a:t>
            </a:r>
          </a:p>
        </p:txBody>
      </p:sp>
    </p:spTree>
    <p:extLst>
      <p:ext uri="{BB962C8B-B14F-4D97-AF65-F5344CB8AC3E}">
        <p14:creationId xmlns:p14="http://schemas.microsoft.com/office/powerpoint/2010/main" val="370434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4" grpId="0" animBg="1"/>
      <p:bldP spid="17" grpId="0" animBg="1"/>
      <p:bldP spid="8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02D9859-5527-93F8-63DD-D708DA504079}"/>
              </a:ext>
            </a:extLst>
          </p:cNvPr>
          <p:cNvSpPr/>
          <p:nvPr/>
        </p:nvSpPr>
        <p:spPr>
          <a:xfrm>
            <a:off x="1434164" y="1328285"/>
            <a:ext cx="644893" cy="4880009"/>
          </a:xfrm>
          <a:prstGeom prst="rect">
            <a:avLst/>
          </a:prstGeom>
          <a:solidFill>
            <a:schemeClr val="bg1"/>
          </a:solidFill>
          <a:ln w="38103" cap="flat">
            <a:solidFill>
              <a:srgbClr val="002060"/>
            </a:solidFill>
            <a:prstDash val="solid"/>
            <a:miter/>
          </a:ln>
        </p:spPr>
        <p:txBody>
          <a:bodyPr vert="vert270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3200" b="0" i="0" u="none" strike="noStrike" kern="1200" cap="none" spc="0" baseline="0" dirty="0">
                <a:uFillTx/>
                <a:latin typeface="Calibri"/>
              </a:rPr>
              <a:t>A Christmas Carol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47EA65-DC43-C48E-BA30-391D181FD140}"/>
              </a:ext>
            </a:extLst>
          </p:cNvPr>
          <p:cNvSpPr/>
          <p:nvPr/>
        </p:nvSpPr>
        <p:spPr>
          <a:xfrm>
            <a:off x="4260782" y="1328285"/>
            <a:ext cx="644893" cy="4880009"/>
          </a:xfrm>
          <a:prstGeom prst="rect">
            <a:avLst/>
          </a:prstGeom>
          <a:solidFill>
            <a:schemeClr val="bg1"/>
          </a:solidFill>
          <a:ln w="38103" cap="flat">
            <a:solidFill>
              <a:srgbClr val="002060"/>
            </a:solidFill>
            <a:prstDash val="solid"/>
            <a:miter/>
          </a:ln>
        </p:spPr>
        <p:txBody>
          <a:bodyPr vert="vert270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3200" b="0" i="0" u="none" strike="noStrike" kern="1200" cap="none" spc="0" baseline="0" dirty="0">
                <a:uFillTx/>
                <a:latin typeface="Calibri"/>
              </a:rPr>
              <a:t>Poetry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EA9E8DB-1CC9-DFE6-867D-76EA392DBD68}"/>
              </a:ext>
            </a:extLst>
          </p:cNvPr>
          <p:cNvSpPr/>
          <p:nvPr/>
        </p:nvSpPr>
        <p:spPr>
          <a:xfrm>
            <a:off x="7087400" y="1328285"/>
            <a:ext cx="644893" cy="4880009"/>
          </a:xfrm>
          <a:prstGeom prst="rect">
            <a:avLst/>
          </a:prstGeom>
          <a:solidFill>
            <a:schemeClr val="bg1"/>
          </a:solidFill>
          <a:ln w="38103" cap="flat">
            <a:solidFill>
              <a:srgbClr val="002060"/>
            </a:solidFill>
            <a:prstDash val="solid"/>
            <a:miter/>
          </a:ln>
        </p:spPr>
        <p:txBody>
          <a:bodyPr vert="vert270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3200" b="0" i="0" u="none" strike="noStrike" kern="1200" cap="none" spc="0" baseline="0" dirty="0">
                <a:uFillTx/>
                <a:latin typeface="Calibri"/>
              </a:rPr>
              <a:t>…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15508B-12AE-1154-CFF2-EF783C0DE142}"/>
              </a:ext>
            </a:extLst>
          </p:cNvPr>
          <p:cNvSpPr/>
          <p:nvPr/>
        </p:nvSpPr>
        <p:spPr>
          <a:xfrm>
            <a:off x="567891" y="1655544"/>
            <a:ext cx="7921591" cy="567892"/>
          </a:xfrm>
          <a:prstGeom prst="rect">
            <a:avLst/>
          </a:prstGeom>
          <a:solidFill>
            <a:schemeClr val="bg1"/>
          </a:solidFill>
          <a:ln w="38103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2400" b="0" i="0" u="none" strike="noStrike" kern="1200" cap="none" spc="0" baseline="0" dirty="0">
                <a:uFillTx/>
                <a:latin typeface="Calibri"/>
              </a:rPr>
              <a:t>Inference</a:t>
            </a:r>
            <a:endParaRPr lang="en-GB" sz="1350" b="0" i="0" u="none" strike="noStrike" kern="1200" cap="none" spc="0" baseline="0" dirty="0">
              <a:uFillTx/>
              <a:latin typeface="Calibri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28BEAB-BEBF-FB45-932C-6338EE9B31A9}"/>
              </a:ext>
            </a:extLst>
          </p:cNvPr>
          <p:cNvSpPr/>
          <p:nvPr/>
        </p:nvSpPr>
        <p:spPr>
          <a:xfrm>
            <a:off x="622432" y="5350041"/>
            <a:ext cx="7921591" cy="567892"/>
          </a:xfrm>
          <a:prstGeom prst="rect">
            <a:avLst/>
          </a:prstGeom>
          <a:solidFill>
            <a:schemeClr val="bg1"/>
          </a:solidFill>
          <a:ln w="38103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2400" b="0" i="0" u="none" strike="noStrike" kern="1200" cap="none" spc="0" baseline="0" dirty="0">
                <a:uFillTx/>
                <a:latin typeface="Calibri"/>
              </a:rPr>
              <a:t>Comparison</a:t>
            </a:r>
            <a:endParaRPr lang="en-GB" sz="1350" b="0" i="0" u="none" strike="noStrike" kern="1200" cap="none" spc="0" baseline="0" dirty="0">
              <a:uFillTx/>
              <a:latin typeface="Calibri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760E25-C000-C5DA-538E-4A44B9456619}"/>
              </a:ext>
            </a:extLst>
          </p:cNvPr>
          <p:cNvSpPr/>
          <p:nvPr/>
        </p:nvSpPr>
        <p:spPr>
          <a:xfrm>
            <a:off x="2847473" y="1328285"/>
            <a:ext cx="644893" cy="4880009"/>
          </a:xfrm>
          <a:prstGeom prst="rect">
            <a:avLst/>
          </a:prstGeom>
          <a:solidFill>
            <a:schemeClr val="bg1"/>
          </a:solidFill>
          <a:ln w="38103" cap="flat">
            <a:solidFill>
              <a:srgbClr val="002060"/>
            </a:solidFill>
            <a:prstDash val="solid"/>
            <a:miter/>
          </a:ln>
        </p:spPr>
        <p:txBody>
          <a:bodyPr vert="vert270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3200" b="0" i="0" u="none" strike="noStrike" kern="1200" cap="none" spc="0" baseline="0" dirty="0">
                <a:uFillTx/>
                <a:latin typeface="Calibri"/>
              </a:rPr>
              <a:t>Gothic Literature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329E85-F363-8580-AC45-E055CFF0AC82}"/>
              </a:ext>
            </a:extLst>
          </p:cNvPr>
          <p:cNvSpPr/>
          <p:nvPr/>
        </p:nvSpPr>
        <p:spPr>
          <a:xfrm>
            <a:off x="5674091" y="1328285"/>
            <a:ext cx="644893" cy="4880009"/>
          </a:xfrm>
          <a:prstGeom prst="rect">
            <a:avLst/>
          </a:prstGeom>
          <a:solidFill>
            <a:schemeClr val="bg1"/>
          </a:solidFill>
          <a:ln w="38103" cap="flat">
            <a:solidFill>
              <a:srgbClr val="002060"/>
            </a:solidFill>
            <a:prstDash val="solid"/>
            <a:miter/>
          </a:ln>
        </p:spPr>
        <p:txBody>
          <a:bodyPr vert="vert270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3200" b="0" i="0" u="none" strike="noStrike" kern="1200" cap="none" spc="0" baseline="0" dirty="0">
                <a:uFillTx/>
                <a:latin typeface="Calibri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05367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147EA65-DC43-C48E-BA30-391D181FD140}"/>
              </a:ext>
            </a:extLst>
          </p:cNvPr>
          <p:cNvSpPr/>
          <p:nvPr/>
        </p:nvSpPr>
        <p:spPr>
          <a:xfrm>
            <a:off x="4260782" y="1328285"/>
            <a:ext cx="644893" cy="4880009"/>
          </a:xfrm>
          <a:prstGeom prst="rect">
            <a:avLst/>
          </a:prstGeom>
          <a:solidFill>
            <a:schemeClr val="bg1"/>
          </a:solidFill>
          <a:ln w="38103" cap="flat">
            <a:solidFill>
              <a:srgbClr val="002060"/>
            </a:solidFill>
            <a:prstDash val="solid"/>
            <a:miter/>
          </a:ln>
        </p:spPr>
        <p:txBody>
          <a:bodyPr vert="vert270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3200" dirty="0">
                <a:latin typeface="Calibri"/>
              </a:rPr>
              <a:t>P</a:t>
            </a:r>
            <a:r>
              <a:rPr lang="en-GB" sz="3200" b="0" i="0" u="none" strike="noStrike" kern="1200" cap="none" spc="0" baseline="0" dirty="0">
                <a:uFillTx/>
                <a:latin typeface="Calibri"/>
              </a:rPr>
              <a:t>hysics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15508B-12AE-1154-CFF2-EF783C0DE142}"/>
              </a:ext>
            </a:extLst>
          </p:cNvPr>
          <p:cNvSpPr/>
          <p:nvPr/>
        </p:nvSpPr>
        <p:spPr>
          <a:xfrm>
            <a:off x="1931543" y="1655544"/>
            <a:ext cx="5260368" cy="567892"/>
          </a:xfrm>
          <a:prstGeom prst="rect">
            <a:avLst/>
          </a:prstGeom>
          <a:solidFill>
            <a:schemeClr val="bg1"/>
          </a:solidFill>
          <a:ln w="38103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2400" b="0" i="0" u="none" strike="noStrike" kern="1200" cap="none" spc="0" baseline="0" dirty="0">
                <a:uFillTx/>
                <a:latin typeface="Calibri"/>
              </a:rPr>
              <a:t>Analyse</a:t>
            </a:r>
            <a:endParaRPr lang="en-GB" sz="1350" b="0" i="0" u="none" strike="noStrike" kern="1200" cap="none" spc="0" baseline="0" dirty="0">
              <a:uFillTx/>
              <a:latin typeface="Calibri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28BEAB-BEBF-FB45-932C-6338EE9B31A9}"/>
              </a:ext>
            </a:extLst>
          </p:cNvPr>
          <p:cNvSpPr/>
          <p:nvPr/>
        </p:nvSpPr>
        <p:spPr>
          <a:xfrm>
            <a:off x="1986084" y="5350041"/>
            <a:ext cx="5260368" cy="567892"/>
          </a:xfrm>
          <a:prstGeom prst="rect">
            <a:avLst/>
          </a:prstGeom>
          <a:solidFill>
            <a:schemeClr val="bg1"/>
          </a:solidFill>
          <a:ln w="38103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2400" b="0" i="0" u="none" strike="noStrike" kern="1200" cap="none" spc="0" baseline="0">
                <a:uFillTx/>
                <a:latin typeface="Calibri"/>
              </a:rPr>
              <a:t>Experiment</a:t>
            </a:r>
            <a:endParaRPr lang="en-GB" sz="1350" b="0" i="0" u="none" strike="noStrike" kern="1200" cap="none" spc="0" baseline="0" dirty="0">
              <a:uFillTx/>
              <a:latin typeface="Calibri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760E25-C000-C5DA-538E-4A44B9456619}"/>
              </a:ext>
            </a:extLst>
          </p:cNvPr>
          <p:cNvSpPr/>
          <p:nvPr/>
        </p:nvSpPr>
        <p:spPr>
          <a:xfrm>
            <a:off x="2847473" y="1328285"/>
            <a:ext cx="644893" cy="4880009"/>
          </a:xfrm>
          <a:prstGeom prst="rect">
            <a:avLst/>
          </a:prstGeom>
          <a:solidFill>
            <a:schemeClr val="bg1"/>
          </a:solidFill>
          <a:ln w="38103" cap="flat">
            <a:solidFill>
              <a:srgbClr val="002060"/>
            </a:solidFill>
            <a:prstDash val="solid"/>
            <a:miter/>
          </a:ln>
        </p:spPr>
        <p:txBody>
          <a:bodyPr vert="vert270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3200" b="0" i="0" u="none" strike="noStrike" kern="1200" cap="none" spc="0" baseline="0" dirty="0">
                <a:uFillTx/>
                <a:latin typeface="Calibri"/>
              </a:rPr>
              <a:t>Chemistry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329E85-F363-8580-AC45-E055CFF0AC82}"/>
              </a:ext>
            </a:extLst>
          </p:cNvPr>
          <p:cNvSpPr/>
          <p:nvPr/>
        </p:nvSpPr>
        <p:spPr>
          <a:xfrm>
            <a:off x="5674091" y="1328285"/>
            <a:ext cx="644893" cy="4880009"/>
          </a:xfrm>
          <a:prstGeom prst="rect">
            <a:avLst/>
          </a:prstGeom>
          <a:solidFill>
            <a:schemeClr val="bg1"/>
          </a:solidFill>
          <a:ln w="38103" cap="flat">
            <a:solidFill>
              <a:srgbClr val="002060"/>
            </a:solidFill>
            <a:prstDash val="solid"/>
            <a:miter/>
          </a:ln>
        </p:spPr>
        <p:txBody>
          <a:bodyPr vert="vert270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3200" b="0" i="0" u="none" strike="noStrike" kern="1200" cap="none" spc="0" baseline="0" dirty="0">
                <a:uFillTx/>
                <a:latin typeface="Calibri"/>
              </a:rPr>
              <a:t>Biology</a:t>
            </a:r>
          </a:p>
        </p:txBody>
      </p:sp>
    </p:spTree>
    <p:extLst>
      <p:ext uri="{BB962C8B-B14F-4D97-AF65-F5344CB8AC3E}">
        <p14:creationId xmlns:p14="http://schemas.microsoft.com/office/powerpoint/2010/main" val="78856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3928F9-D328-FA91-3890-FC5ACC55E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110" y="1212782"/>
            <a:ext cx="4147290" cy="537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759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02D9859-5527-93F8-63DD-D708DA504079}"/>
              </a:ext>
            </a:extLst>
          </p:cNvPr>
          <p:cNvSpPr/>
          <p:nvPr/>
        </p:nvSpPr>
        <p:spPr>
          <a:xfrm>
            <a:off x="1434164" y="1328285"/>
            <a:ext cx="644893" cy="4880009"/>
          </a:xfrm>
          <a:prstGeom prst="rect">
            <a:avLst/>
          </a:prstGeom>
          <a:solidFill>
            <a:schemeClr val="bg1"/>
          </a:solidFill>
          <a:ln w="38103" cap="flat">
            <a:solidFill>
              <a:srgbClr val="002060"/>
            </a:solidFill>
            <a:prstDash val="solid"/>
            <a:miter/>
          </a:ln>
        </p:spPr>
        <p:txBody>
          <a:bodyPr vert="vert270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3200" b="0" i="0" u="none" strike="noStrike" kern="1200" cap="none" spc="0" baseline="0" dirty="0">
                <a:uFillTx/>
                <a:latin typeface="Calibri"/>
              </a:rPr>
              <a:t>Algebra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47EA65-DC43-C48E-BA30-391D181FD140}"/>
              </a:ext>
            </a:extLst>
          </p:cNvPr>
          <p:cNvSpPr/>
          <p:nvPr/>
        </p:nvSpPr>
        <p:spPr>
          <a:xfrm>
            <a:off x="4260782" y="1328285"/>
            <a:ext cx="644893" cy="4880009"/>
          </a:xfrm>
          <a:prstGeom prst="rect">
            <a:avLst/>
          </a:prstGeom>
          <a:solidFill>
            <a:schemeClr val="bg1"/>
          </a:solidFill>
          <a:ln w="38103" cap="flat">
            <a:solidFill>
              <a:srgbClr val="002060"/>
            </a:solidFill>
            <a:prstDash val="solid"/>
            <a:miter/>
          </a:ln>
        </p:spPr>
        <p:txBody>
          <a:bodyPr vert="vert270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3200" b="0" i="0" u="none" strike="noStrike" kern="1200" cap="none" spc="0" baseline="0" dirty="0">
                <a:uFillTx/>
                <a:latin typeface="Calibri"/>
              </a:rPr>
              <a:t>Geometry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EA9E8DB-1CC9-DFE6-867D-76EA392DBD68}"/>
              </a:ext>
            </a:extLst>
          </p:cNvPr>
          <p:cNvSpPr/>
          <p:nvPr/>
        </p:nvSpPr>
        <p:spPr>
          <a:xfrm>
            <a:off x="7087400" y="1328285"/>
            <a:ext cx="644893" cy="4880009"/>
          </a:xfrm>
          <a:prstGeom prst="rect">
            <a:avLst/>
          </a:prstGeom>
          <a:solidFill>
            <a:schemeClr val="bg1"/>
          </a:solidFill>
          <a:ln w="38103" cap="flat">
            <a:solidFill>
              <a:srgbClr val="002060"/>
            </a:solidFill>
            <a:prstDash val="solid"/>
            <a:miter/>
          </a:ln>
        </p:spPr>
        <p:txBody>
          <a:bodyPr vert="vert270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3200" b="0" i="0" u="none" strike="noStrike" kern="1200" cap="none" spc="0" baseline="0" dirty="0">
                <a:uFillTx/>
                <a:latin typeface="Calibri"/>
              </a:rPr>
              <a:t>Proportion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15508B-12AE-1154-CFF2-EF783C0DE142}"/>
              </a:ext>
            </a:extLst>
          </p:cNvPr>
          <p:cNvSpPr/>
          <p:nvPr/>
        </p:nvSpPr>
        <p:spPr>
          <a:xfrm>
            <a:off x="567891" y="1655544"/>
            <a:ext cx="7921591" cy="312821"/>
          </a:xfrm>
          <a:prstGeom prst="rect">
            <a:avLst/>
          </a:prstGeom>
          <a:solidFill>
            <a:schemeClr val="bg1"/>
          </a:solidFill>
          <a:ln w="38103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2000" b="0" i="0" u="none" strike="noStrike" kern="1200" cap="none" spc="0" baseline="0" dirty="0">
                <a:uFillTx/>
                <a:latin typeface="Calibri"/>
              </a:rPr>
              <a:t>Problem Solving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A379C49-3465-CA65-8DC5-0DD05AEF6672}"/>
              </a:ext>
            </a:extLst>
          </p:cNvPr>
          <p:cNvSpPr/>
          <p:nvPr/>
        </p:nvSpPr>
        <p:spPr>
          <a:xfrm>
            <a:off x="567891" y="2295624"/>
            <a:ext cx="7921591" cy="312821"/>
          </a:xfrm>
          <a:prstGeom prst="rect">
            <a:avLst/>
          </a:prstGeom>
          <a:solidFill>
            <a:schemeClr val="bg1"/>
          </a:solidFill>
          <a:ln w="38103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2000" b="0" i="0" u="none" strike="noStrike" kern="1200" cap="none" spc="0" baseline="0" dirty="0">
                <a:uFillTx/>
                <a:latin typeface="Calibri"/>
              </a:rPr>
              <a:t>Communicating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5AEF354-319C-F807-067D-DFE774864F61}"/>
              </a:ext>
            </a:extLst>
          </p:cNvPr>
          <p:cNvSpPr/>
          <p:nvPr/>
        </p:nvSpPr>
        <p:spPr>
          <a:xfrm>
            <a:off x="567890" y="4803011"/>
            <a:ext cx="7921591" cy="312821"/>
          </a:xfrm>
          <a:prstGeom prst="rect">
            <a:avLst/>
          </a:prstGeom>
          <a:solidFill>
            <a:schemeClr val="bg1"/>
          </a:solidFill>
          <a:ln w="38103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2000" b="0" i="0" u="none" strike="noStrike" kern="1200" cap="none" spc="0" baseline="0" dirty="0">
                <a:uFillTx/>
                <a:latin typeface="Calibri"/>
              </a:rPr>
              <a:t>Evaluating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600F68-E622-338A-5B0D-142E032F8DCF}"/>
              </a:ext>
            </a:extLst>
          </p:cNvPr>
          <p:cNvSpPr/>
          <p:nvPr/>
        </p:nvSpPr>
        <p:spPr>
          <a:xfrm>
            <a:off x="567890" y="5529715"/>
            <a:ext cx="7921591" cy="312821"/>
          </a:xfrm>
          <a:prstGeom prst="rect">
            <a:avLst/>
          </a:prstGeom>
          <a:solidFill>
            <a:schemeClr val="bg1"/>
          </a:solidFill>
          <a:ln w="38103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2000" b="0" i="0" u="none" strike="noStrike" kern="1200" cap="none" spc="0" baseline="0" dirty="0">
                <a:uFillTx/>
                <a:latin typeface="Calibri"/>
              </a:rPr>
              <a:t>…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760E25-C000-C5DA-538E-4A44B9456619}"/>
              </a:ext>
            </a:extLst>
          </p:cNvPr>
          <p:cNvSpPr/>
          <p:nvPr/>
        </p:nvSpPr>
        <p:spPr>
          <a:xfrm>
            <a:off x="2847473" y="1328285"/>
            <a:ext cx="644893" cy="4880009"/>
          </a:xfrm>
          <a:prstGeom prst="rect">
            <a:avLst/>
          </a:prstGeom>
          <a:solidFill>
            <a:schemeClr val="bg1"/>
          </a:solidFill>
          <a:ln w="38103" cap="flat">
            <a:solidFill>
              <a:srgbClr val="002060"/>
            </a:solidFill>
            <a:prstDash val="solid"/>
            <a:miter/>
          </a:ln>
        </p:spPr>
        <p:txBody>
          <a:bodyPr vert="vert270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3200" b="0" i="0" u="none" strike="noStrike" kern="1200" cap="none" spc="0" baseline="0" dirty="0">
                <a:uFillTx/>
                <a:latin typeface="Calibri"/>
              </a:rPr>
              <a:t>Number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329E85-F363-8580-AC45-E055CFF0AC82}"/>
              </a:ext>
            </a:extLst>
          </p:cNvPr>
          <p:cNvSpPr/>
          <p:nvPr/>
        </p:nvSpPr>
        <p:spPr>
          <a:xfrm>
            <a:off x="5674091" y="1328285"/>
            <a:ext cx="644893" cy="4880009"/>
          </a:xfrm>
          <a:prstGeom prst="rect">
            <a:avLst/>
          </a:prstGeom>
          <a:solidFill>
            <a:schemeClr val="bg1"/>
          </a:solidFill>
          <a:ln w="38103" cap="flat">
            <a:solidFill>
              <a:srgbClr val="002060"/>
            </a:solidFill>
            <a:prstDash val="solid"/>
            <a:miter/>
          </a:ln>
        </p:spPr>
        <p:txBody>
          <a:bodyPr vert="vert270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3200" b="0" i="0" u="none" strike="noStrike" kern="1200" cap="none" spc="0" baseline="0" dirty="0">
                <a:uFillTx/>
                <a:latin typeface="Calibri"/>
              </a:rPr>
              <a:t>Probability and Statistics</a:t>
            </a:r>
          </a:p>
        </p:txBody>
      </p:sp>
    </p:spTree>
    <p:extLst>
      <p:ext uri="{BB962C8B-B14F-4D97-AF65-F5344CB8AC3E}">
        <p14:creationId xmlns:p14="http://schemas.microsoft.com/office/powerpoint/2010/main" val="119261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 is the Goldilocks Zone? - Earth How">
            <a:extLst>
              <a:ext uri="{FF2B5EF4-FFF2-40B4-BE49-F238E27FC236}">
                <a16:creationId xmlns:a16="http://schemas.microsoft.com/office/drawing/2014/main" id="{A7D846FD-BC86-8733-D746-9A7B8C71BD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CECEC"/>
              </a:clrFrom>
              <a:clrTo>
                <a:srgbClr val="ECEC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82"/>
          <a:stretch/>
        </p:blipFill>
        <p:spPr bwMode="auto">
          <a:xfrm>
            <a:off x="-71919" y="2281187"/>
            <a:ext cx="9041258" cy="458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4392AD67-BA19-A521-3E2A-F8BA88A107E6}"/>
              </a:ext>
            </a:extLst>
          </p:cNvPr>
          <p:cNvCxnSpPr>
            <a:cxnSpLocks/>
          </p:cNvCxnSpPr>
          <p:nvPr/>
        </p:nvCxnSpPr>
        <p:spPr>
          <a:xfrm rot="16200000" flipH="1">
            <a:off x="4910486" y="2483483"/>
            <a:ext cx="735728" cy="570215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CF6D31A-AAF7-44C8-7762-E474DE88EB49}"/>
              </a:ext>
            </a:extLst>
          </p:cNvPr>
          <p:cNvSpPr txBox="1"/>
          <p:nvPr/>
        </p:nvSpPr>
        <p:spPr>
          <a:xfrm>
            <a:off x="1571946" y="2402623"/>
            <a:ext cx="154112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Too specific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D403A4-BB47-8E78-C0E8-DB6ECF6E18DC}"/>
              </a:ext>
            </a:extLst>
          </p:cNvPr>
          <p:cNvSpPr txBox="1"/>
          <p:nvPr/>
        </p:nvSpPr>
        <p:spPr>
          <a:xfrm>
            <a:off x="6494980" y="2349221"/>
            <a:ext cx="154112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Just right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D4F50C-98A1-05FF-A3A9-48ED4331FA2A}"/>
              </a:ext>
            </a:extLst>
          </p:cNvPr>
          <p:cNvSpPr txBox="1"/>
          <p:nvPr/>
        </p:nvSpPr>
        <p:spPr>
          <a:xfrm>
            <a:off x="6709025" y="4648601"/>
            <a:ext cx="154112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Useful </a:t>
            </a:r>
          </a:p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strategies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A9D2AC-6B6F-3787-4786-C18DBDCA6832}"/>
              </a:ext>
            </a:extLst>
          </p:cNvPr>
          <p:cNvSpPr txBox="1"/>
          <p:nvPr/>
        </p:nvSpPr>
        <p:spPr>
          <a:xfrm>
            <a:off x="450352" y="4574566"/>
            <a:ext cx="125516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Too generic</a:t>
            </a:r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48398D6D-90F3-8CD4-C5F9-7CD3457300F7}"/>
              </a:ext>
            </a:extLst>
          </p:cNvPr>
          <p:cNvCxnSpPr/>
          <p:nvPr/>
        </p:nvCxnSpPr>
        <p:spPr>
          <a:xfrm rot="5400000" flipH="1" flipV="1">
            <a:off x="2318626" y="4719173"/>
            <a:ext cx="1147099" cy="441788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0F13F7B1-BCF4-CE51-53F0-1795A385B4E7}"/>
              </a:ext>
            </a:extLst>
          </p:cNvPr>
          <p:cNvCxnSpPr>
            <a:cxnSpLocks/>
          </p:cNvCxnSpPr>
          <p:nvPr/>
        </p:nvCxnSpPr>
        <p:spPr>
          <a:xfrm rot="16200000" flipV="1">
            <a:off x="5133656" y="4887075"/>
            <a:ext cx="1296255" cy="43665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FD5A07C-0BDF-8922-297B-04E65267DEA2}"/>
              </a:ext>
            </a:extLst>
          </p:cNvPr>
          <p:cNvSpPr txBox="1"/>
          <p:nvPr/>
        </p:nvSpPr>
        <p:spPr>
          <a:xfrm>
            <a:off x="1705512" y="5513616"/>
            <a:ext cx="166441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Number-Free Problems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B15B36-83FB-A762-6723-E2091370B917}"/>
              </a:ext>
            </a:extLst>
          </p:cNvPr>
          <p:cNvSpPr txBox="1"/>
          <p:nvPr/>
        </p:nvSpPr>
        <p:spPr>
          <a:xfrm>
            <a:off x="5332359" y="5778092"/>
            <a:ext cx="133899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Zoom In – Zoom Out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9D6255-0CCE-3862-AC61-239B8BE3474C}"/>
              </a:ext>
            </a:extLst>
          </p:cNvPr>
          <p:cNvSpPr txBox="1"/>
          <p:nvPr/>
        </p:nvSpPr>
        <p:spPr>
          <a:xfrm>
            <a:off x="4150759" y="1967149"/>
            <a:ext cx="141269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Backwards Plan</a:t>
            </a:r>
          </a:p>
        </p:txBody>
      </p:sp>
      <p:cxnSp>
        <p:nvCxnSpPr>
          <p:cNvPr id="2" name="Connector: Elbow 1">
            <a:extLst>
              <a:ext uri="{FF2B5EF4-FFF2-40B4-BE49-F238E27FC236}">
                <a16:creationId xmlns:a16="http://schemas.microsoft.com/office/drawing/2014/main" id="{0ACE2EAE-6B0C-BD12-705B-AB39E3561CF8}"/>
              </a:ext>
            </a:extLst>
          </p:cNvPr>
          <p:cNvCxnSpPr>
            <a:cxnSpLocks/>
          </p:cNvCxnSpPr>
          <p:nvPr/>
        </p:nvCxnSpPr>
        <p:spPr>
          <a:xfrm rot="10800000" flipV="1">
            <a:off x="6671353" y="3695625"/>
            <a:ext cx="770564" cy="260370"/>
          </a:xfrm>
          <a:prstGeom prst="bentConnector3">
            <a:avLst>
              <a:gd name="adj1" fmla="val 58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53F564B-4420-10CC-2CBA-36B4855FD651}"/>
              </a:ext>
            </a:extLst>
          </p:cNvPr>
          <p:cNvSpPr txBox="1"/>
          <p:nvPr/>
        </p:nvSpPr>
        <p:spPr>
          <a:xfrm>
            <a:off x="7205611" y="3372459"/>
            <a:ext cx="154112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Goal-Free Problems</a:t>
            </a:r>
          </a:p>
        </p:txBody>
      </p:sp>
      <p:pic>
        <p:nvPicPr>
          <p:cNvPr id="12" name="Picture 11" descr="What is the Goldilocks Zone? - Earth How">
            <a:extLst>
              <a:ext uri="{FF2B5EF4-FFF2-40B4-BE49-F238E27FC236}">
                <a16:creationId xmlns:a16="http://schemas.microsoft.com/office/drawing/2014/main" id="{5E9C1DC5-129A-3C0F-7DFD-2C6DD6A194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CECEC"/>
              </a:clrFrom>
              <a:clrTo>
                <a:srgbClr val="ECEC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9" b="70391"/>
          <a:stretch/>
        </p:blipFill>
        <p:spPr bwMode="auto">
          <a:xfrm>
            <a:off x="-84750" y="802004"/>
            <a:ext cx="9041258" cy="73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D9694AB3-1BFC-FD1C-8F3B-05FF204F2301}"/>
              </a:ext>
            </a:extLst>
          </p:cNvPr>
          <p:cNvCxnSpPr>
            <a:cxnSpLocks/>
          </p:cNvCxnSpPr>
          <p:nvPr/>
        </p:nvCxnSpPr>
        <p:spPr>
          <a:xfrm>
            <a:off x="1774420" y="3187793"/>
            <a:ext cx="709331" cy="184666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1A7245B-503C-6DFE-3D06-E1AB6A04C774}"/>
              </a:ext>
            </a:extLst>
          </p:cNvPr>
          <p:cNvSpPr txBox="1"/>
          <p:nvPr/>
        </p:nvSpPr>
        <p:spPr>
          <a:xfrm>
            <a:off x="381444" y="3003127"/>
            <a:ext cx="13929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What?!</a:t>
            </a:r>
          </a:p>
        </p:txBody>
      </p:sp>
    </p:spTree>
    <p:extLst>
      <p:ext uri="{BB962C8B-B14F-4D97-AF65-F5344CB8AC3E}">
        <p14:creationId xmlns:p14="http://schemas.microsoft.com/office/powerpoint/2010/main" val="420674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4">
            <a:extLst>
              <a:ext uri="{FF2B5EF4-FFF2-40B4-BE49-F238E27FC236}">
                <a16:creationId xmlns:a16="http://schemas.microsoft.com/office/drawing/2014/main" id="{2F29FB72-A56A-2D28-1AA0-E7EE0ED0224E}"/>
              </a:ext>
            </a:extLst>
          </p:cNvPr>
          <p:cNvSpPr/>
          <p:nvPr/>
        </p:nvSpPr>
        <p:spPr>
          <a:xfrm>
            <a:off x="3690563" y="3032774"/>
            <a:ext cx="2678129" cy="997109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 cap="flat">
            <a:solidFill>
              <a:schemeClr val="tx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CCC626-6AAB-B9AD-6FC8-6C828B5D0B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0EF5C6A5-8ABA-7AF4-572E-E76EDB18BC7E}"/>
              </a:ext>
            </a:extLst>
          </p:cNvPr>
          <p:cNvSpPr txBox="1"/>
          <p:nvPr/>
        </p:nvSpPr>
        <p:spPr>
          <a:xfrm>
            <a:off x="246321" y="1687687"/>
            <a:ext cx="8897679" cy="529375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lphaL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lphaL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What is the area of the rectangle </a:t>
            </a: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				          </a:t>
            </a: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   				             10cm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lphaL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		            9cm 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 startAt="2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cost of 1 pencil is 9p.  What is the cost of 10 pencils?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 startAt="2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 startAt="2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 startAt="2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 startAt="2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If a=9, calculate the value of 10a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 startAt="2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FF3708-817C-1044-5B3F-5499795E47FB}"/>
              </a:ext>
            </a:extLst>
          </p:cNvPr>
          <p:cNvSpPr/>
          <p:nvPr/>
        </p:nvSpPr>
        <p:spPr>
          <a:xfrm>
            <a:off x="4808304" y="2706458"/>
            <a:ext cx="360453" cy="256984"/>
          </a:xfrm>
          <a:prstGeom prst="rect">
            <a:avLst/>
          </a:prstGeom>
          <a:solidFill>
            <a:schemeClr val="tx1"/>
          </a:solidFill>
          <a:ln w="38103" cap="flat">
            <a:solidFill>
              <a:schemeClr val="tx1"/>
            </a:solidFill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090B6A-2558-B9C7-A61A-DC32BF41A18C}"/>
              </a:ext>
            </a:extLst>
          </p:cNvPr>
          <p:cNvSpPr/>
          <p:nvPr/>
        </p:nvSpPr>
        <p:spPr>
          <a:xfrm>
            <a:off x="2946971" y="3230843"/>
            <a:ext cx="184935" cy="359596"/>
          </a:xfrm>
          <a:prstGeom prst="rect">
            <a:avLst/>
          </a:prstGeom>
          <a:solidFill>
            <a:schemeClr val="tx1"/>
          </a:solidFill>
          <a:ln w="38103" cap="flat">
            <a:solidFill>
              <a:schemeClr val="tx1"/>
            </a:solidFill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9F2D0B-0FB0-2EB2-DDCE-8F726497E121}"/>
              </a:ext>
            </a:extLst>
          </p:cNvPr>
          <p:cNvSpPr/>
          <p:nvPr/>
        </p:nvSpPr>
        <p:spPr>
          <a:xfrm>
            <a:off x="2140449" y="4757762"/>
            <a:ext cx="184935" cy="359596"/>
          </a:xfrm>
          <a:prstGeom prst="rect">
            <a:avLst/>
          </a:prstGeom>
          <a:solidFill>
            <a:schemeClr val="tx1"/>
          </a:solidFill>
          <a:ln w="38103" cap="flat">
            <a:solidFill>
              <a:schemeClr val="tx1"/>
            </a:solidFill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414D9D-298D-9012-763A-C428FEA64518}"/>
              </a:ext>
            </a:extLst>
          </p:cNvPr>
          <p:cNvSpPr/>
          <p:nvPr/>
        </p:nvSpPr>
        <p:spPr>
          <a:xfrm>
            <a:off x="3269083" y="4757762"/>
            <a:ext cx="184935" cy="359596"/>
          </a:xfrm>
          <a:prstGeom prst="rect">
            <a:avLst/>
          </a:prstGeom>
          <a:solidFill>
            <a:schemeClr val="tx1"/>
          </a:solidFill>
          <a:ln w="38103" cap="flat">
            <a:solidFill>
              <a:schemeClr val="tx1"/>
            </a:solidFill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5CF8C0-B969-A21A-D62B-6C9BA045AAE3}"/>
              </a:ext>
            </a:extLst>
          </p:cNvPr>
          <p:cNvSpPr/>
          <p:nvPr/>
        </p:nvSpPr>
        <p:spPr>
          <a:xfrm>
            <a:off x="5967853" y="4711081"/>
            <a:ext cx="257711" cy="359596"/>
          </a:xfrm>
          <a:prstGeom prst="rect">
            <a:avLst/>
          </a:prstGeom>
          <a:solidFill>
            <a:schemeClr val="tx1"/>
          </a:solidFill>
          <a:ln w="38103" cap="flat">
            <a:solidFill>
              <a:schemeClr val="tx1"/>
            </a:solidFill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0E3E81-D881-34DB-EC3A-8470D0E1BF49}"/>
              </a:ext>
            </a:extLst>
          </p:cNvPr>
          <p:cNvSpPr/>
          <p:nvPr/>
        </p:nvSpPr>
        <p:spPr>
          <a:xfrm>
            <a:off x="1200364" y="5990657"/>
            <a:ext cx="155825" cy="338215"/>
          </a:xfrm>
          <a:prstGeom prst="rect">
            <a:avLst/>
          </a:prstGeom>
          <a:solidFill>
            <a:schemeClr val="tx1"/>
          </a:solidFill>
          <a:ln w="38103" cap="flat">
            <a:solidFill>
              <a:schemeClr val="tx1"/>
            </a:solidFill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EA34FE-A7D3-96BE-CC17-AAFEAC670475}"/>
              </a:ext>
            </a:extLst>
          </p:cNvPr>
          <p:cNvSpPr/>
          <p:nvPr/>
        </p:nvSpPr>
        <p:spPr>
          <a:xfrm>
            <a:off x="1023135" y="1006489"/>
            <a:ext cx="7097729" cy="7385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tx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514350" indent="-514350" algn="ctr">
              <a:buFont typeface="+mj-lt"/>
              <a:buAutoNum type="arabicPeriod"/>
            </a:pPr>
            <a:r>
              <a:rPr lang="en-GB" sz="2000" dirty="0"/>
              <a:t>Solve these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GB" sz="2000" dirty="0"/>
              <a:t>Reflect: </a:t>
            </a:r>
            <a:r>
              <a:rPr lang="en-GB" sz="2000" b="1" dirty="0"/>
              <a:t>how</a:t>
            </a:r>
            <a:r>
              <a:rPr lang="en-GB" sz="2000" dirty="0"/>
              <a:t> did you know what to do?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0C4702-177D-87AC-1253-8167475D3F52}"/>
              </a:ext>
            </a:extLst>
          </p:cNvPr>
          <p:cNvSpPr/>
          <p:nvPr/>
        </p:nvSpPr>
        <p:spPr>
          <a:xfrm>
            <a:off x="3921303" y="5990657"/>
            <a:ext cx="260278" cy="338215"/>
          </a:xfrm>
          <a:prstGeom prst="rect">
            <a:avLst/>
          </a:prstGeom>
          <a:solidFill>
            <a:schemeClr val="tx1"/>
          </a:solidFill>
          <a:ln w="38103" cap="flat">
            <a:solidFill>
              <a:schemeClr val="tx1"/>
            </a:solidFill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9359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CCE093-ED60-F019-5760-418E48780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79" y="1048071"/>
            <a:ext cx="8587644" cy="407873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7F069C-9A4C-BD0D-1628-BE95032B6AAA}"/>
              </a:ext>
            </a:extLst>
          </p:cNvPr>
          <p:cNvSpPr/>
          <p:nvPr/>
        </p:nvSpPr>
        <p:spPr>
          <a:xfrm>
            <a:off x="2364655" y="1146613"/>
            <a:ext cx="301074" cy="394679"/>
          </a:xfrm>
          <a:prstGeom prst="rect">
            <a:avLst/>
          </a:prstGeom>
          <a:solidFill>
            <a:schemeClr val="tx1"/>
          </a:solidFill>
          <a:ln w="38103" cap="flat">
            <a:noFill/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821265-074B-6F27-49FD-1A5D2FA23D2B}"/>
              </a:ext>
            </a:extLst>
          </p:cNvPr>
          <p:cNvSpPr/>
          <p:nvPr/>
        </p:nvSpPr>
        <p:spPr>
          <a:xfrm>
            <a:off x="5745058" y="1146613"/>
            <a:ext cx="413141" cy="394679"/>
          </a:xfrm>
          <a:prstGeom prst="rect">
            <a:avLst/>
          </a:prstGeom>
          <a:solidFill>
            <a:schemeClr val="tx1"/>
          </a:solidFill>
          <a:ln w="38103" cap="flat">
            <a:noFill/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8876DD-55C2-8390-DF4D-138DF635694B}"/>
              </a:ext>
            </a:extLst>
          </p:cNvPr>
          <p:cNvSpPr/>
          <p:nvPr/>
        </p:nvSpPr>
        <p:spPr>
          <a:xfrm>
            <a:off x="4492249" y="1667782"/>
            <a:ext cx="301074" cy="394679"/>
          </a:xfrm>
          <a:prstGeom prst="rect">
            <a:avLst/>
          </a:prstGeom>
          <a:solidFill>
            <a:schemeClr val="tx1"/>
          </a:solidFill>
          <a:ln w="38103" cap="flat">
            <a:noFill/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797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18AB7B1D-3094-BEE5-B862-65E0BED82CF5}"/>
              </a:ext>
            </a:extLst>
          </p:cNvPr>
          <p:cNvGrpSpPr/>
          <p:nvPr/>
        </p:nvGrpSpPr>
        <p:grpSpPr>
          <a:xfrm>
            <a:off x="245671" y="955173"/>
            <a:ext cx="5959922" cy="4602705"/>
            <a:chOff x="245671" y="955173"/>
            <a:chExt cx="5959922" cy="4602705"/>
          </a:xfrm>
        </p:grpSpPr>
        <p:pic>
          <p:nvPicPr>
            <p:cNvPr id="3" name="Picture 4">
              <a:extLst>
                <a:ext uri="{FF2B5EF4-FFF2-40B4-BE49-F238E27FC236}">
                  <a16:creationId xmlns:a16="http://schemas.microsoft.com/office/drawing/2014/main" id="{633AAFB0-5C5B-25EE-1F3F-B7FE7211E0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5671" y="955173"/>
              <a:ext cx="5959922" cy="460270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AD9E5BE-5891-B353-D764-DE570EBDC63B}"/>
                </a:ext>
              </a:extLst>
            </p:cNvPr>
            <p:cNvSpPr/>
            <p:nvPr/>
          </p:nvSpPr>
          <p:spPr>
            <a:xfrm>
              <a:off x="3675061" y="4733925"/>
              <a:ext cx="45719" cy="298450"/>
            </a:xfrm>
            <a:prstGeom prst="rect">
              <a:avLst/>
            </a:prstGeom>
            <a:solidFill>
              <a:schemeClr val="bg1"/>
            </a:solidFill>
            <a:ln w="38103" cap="flat">
              <a:noFill/>
              <a:prstDash val="solid"/>
              <a:miter/>
            </a:ln>
          </p:spPr>
          <p:txBody>
            <a:bodyPr vert="horz" wrap="square" lIns="91440" tIns="45720" rIns="91440" bIns="45720" rtlCol="0" anchor="ctr" anchorCtr="1" compatLnSpc="1">
              <a:noAutofit/>
            </a:bodyPr>
            <a:lstStyle/>
            <a:p>
              <a:pPr marL="0" marR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GB" sz="135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sp>
        <p:nvSpPr>
          <p:cNvPr id="4" name="Rectangle 10">
            <a:extLst>
              <a:ext uri="{FF2B5EF4-FFF2-40B4-BE49-F238E27FC236}">
                <a16:creationId xmlns:a16="http://schemas.microsoft.com/office/drawing/2014/main" id="{7BD9AD91-985C-B20E-2BAD-C7AF95654B12}"/>
              </a:ext>
            </a:extLst>
          </p:cNvPr>
          <p:cNvSpPr/>
          <p:nvPr/>
        </p:nvSpPr>
        <p:spPr>
          <a:xfrm>
            <a:off x="2659294" y="2221694"/>
            <a:ext cx="485957" cy="25338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BFBA5ED9-0EA0-7BBA-5FAB-96A921DA7B42}"/>
              </a:ext>
            </a:extLst>
          </p:cNvPr>
          <p:cNvSpPr/>
          <p:nvPr/>
        </p:nvSpPr>
        <p:spPr>
          <a:xfrm>
            <a:off x="4055217" y="2231968"/>
            <a:ext cx="485957" cy="25338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09B8DC31-E3A2-3F5D-A5CA-970A81C3F318}"/>
              </a:ext>
            </a:extLst>
          </p:cNvPr>
          <p:cNvSpPr/>
          <p:nvPr/>
        </p:nvSpPr>
        <p:spPr>
          <a:xfrm>
            <a:off x="4154366" y="3003136"/>
            <a:ext cx="485957" cy="25338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31717997-7580-1CD3-FA80-CEB5F39E7889}"/>
              </a:ext>
            </a:extLst>
          </p:cNvPr>
          <p:cNvSpPr/>
          <p:nvPr/>
        </p:nvSpPr>
        <p:spPr>
          <a:xfrm>
            <a:off x="4154366" y="3348084"/>
            <a:ext cx="485957" cy="25338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EFCDFE14-D586-15EB-EADE-46E0BEDEB9B8}"/>
              </a:ext>
            </a:extLst>
          </p:cNvPr>
          <p:cNvSpPr/>
          <p:nvPr/>
        </p:nvSpPr>
        <p:spPr>
          <a:xfrm>
            <a:off x="2340799" y="4372651"/>
            <a:ext cx="135276" cy="271275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4C44786B-35F8-858D-51F7-975B5A068321}"/>
              </a:ext>
            </a:extLst>
          </p:cNvPr>
          <p:cNvSpPr/>
          <p:nvPr/>
        </p:nvSpPr>
        <p:spPr>
          <a:xfrm>
            <a:off x="3460674" y="4372651"/>
            <a:ext cx="135276" cy="271275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2A24AFE0-FD45-FC3F-7E8C-BF27DB7BFFAA}"/>
              </a:ext>
            </a:extLst>
          </p:cNvPr>
          <p:cNvSpPr/>
          <p:nvPr/>
        </p:nvSpPr>
        <p:spPr>
          <a:xfrm>
            <a:off x="1917057" y="3003136"/>
            <a:ext cx="146697" cy="25338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5069C0-4CB2-E9AB-E0F1-B88D1C8AAC6C}"/>
              </a:ext>
            </a:extLst>
          </p:cNvPr>
          <p:cNvSpPr/>
          <p:nvPr/>
        </p:nvSpPr>
        <p:spPr>
          <a:xfrm>
            <a:off x="2928594" y="3003136"/>
            <a:ext cx="146697" cy="25338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E2145A0B-21A9-BC18-5A44-913C72910E79}"/>
              </a:ext>
            </a:extLst>
          </p:cNvPr>
          <p:cNvSpPr/>
          <p:nvPr/>
        </p:nvSpPr>
        <p:spPr>
          <a:xfrm>
            <a:off x="1747427" y="3348084"/>
            <a:ext cx="169630" cy="25338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4C6B3BE9-9707-2EF7-80BF-788D77D2C283}"/>
              </a:ext>
            </a:extLst>
          </p:cNvPr>
          <p:cNvSpPr/>
          <p:nvPr/>
        </p:nvSpPr>
        <p:spPr>
          <a:xfrm>
            <a:off x="2928740" y="3363592"/>
            <a:ext cx="169630" cy="25338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2C00FA9-3E8D-B091-9237-46EFE717A415}"/>
                  </a:ext>
                </a:extLst>
              </p14:cNvPr>
              <p14:cNvContentPartPr/>
              <p14:nvPr/>
            </p14:nvContentPartPr>
            <p14:xfrm>
              <a:off x="5040000" y="1176840"/>
              <a:ext cx="3896640" cy="2454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2C00FA9-3E8D-B091-9237-46EFE717A41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30640" y="1167480"/>
                <a:ext cx="3915360" cy="2472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266D2541-B523-2F1D-30AB-A270C621C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38" y="1174747"/>
            <a:ext cx="8466758" cy="490180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ctangle 10">
            <a:extLst>
              <a:ext uri="{FF2B5EF4-FFF2-40B4-BE49-F238E27FC236}">
                <a16:creationId xmlns:a16="http://schemas.microsoft.com/office/drawing/2014/main" id="{EB53A09B-09B5-882B-D7AA-7F4DFC3E3A44}"/>
              </a:ext>
            </a:extLst>
          </p:cNvPr>
          <p:cNvSpPr/>
          <p:nvPr/>
        </p:nvSpPr>
        <p:spPr>
          <a:xfrm>
            <a:off x="296238" y="1255919"/>
            <a:ext cx="485957" cy="25338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3231261E-AD19-1C3E-86A4-2ACB1CB526DC}"/>
              </a:ext>
            </a:extLst>
          </p:cNvPr>
          <p:cNvSpPr/>
          <p:nvPr/>
        </p:nvSpPr>
        <p:spPr>
          <a:xfrm>
            <a:off x="2762182" y="1606628"/>
            <a:ext cx="322545" cy="255227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4AFF5E1B-6669-BF5B-0209-21C3A675EE66}"/>
              </a:ext>
            </a:extLst>
          </p:cNvPr>
          <p:cNvSpPr/>
          <p:nvPr/>
        </p:nvSpPr>
        <p:spPr>
          <a:xfrm>
            <a:off x="3278133" y="1938966"/>
            <a:ext cx="322545" cy="255227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F5E852BA-7783-808C-D4FB-B4F6B1D0C678}"/>
              </a:ext>
            </a:extLst>
          </p:cNvPr>
          <p:cNvSpPr/>
          <p:nvPr/>
        </p:nvSpPr>
        <p:spPr>
          <a:xfrm>
            <a:off x="5393378" y="3686979"/>
            <a:ext cx="322545" cy="255227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CB45EFE6-8099-D14E-C058-B5DFEFB27B51}"/>
              </a:ext>
            </a:extLst>
          </p:cNvPr>
          <p:cNvSpPr/>
          <p:nvPr/>
        </p:nvSpPr>
        <p:spPr>
          <a:xfrm>
            <a:off x="4776432" y="4171721"/>
            <a:ext cx="322545" cy="255227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605ACFD1-ED70-88FD-D17C-F434C71F65D9}"/>
              </a:ext>
            </a:extLst>
          </p:cNvPr>
          <p:cNvSpPr/>
          <p:nvPr/>
        </p:nvSpPr>
        <p:spPr>
          <a:xfrm>
            <a:off x="2231538" y="5031037"/>
            <a:ext cx="324374" cy="257065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134FDE8-D0A4-D749-FB27-6E0F3B6BCC4C}"/>
                  </a:ext>
                </a:extLst>
              </p14:cNvPr>
              <p14:cNvContentPartPr/>
              <p14:nvPr/>
            </p14:nvContentPartPr>
            <p14:xfrm>
              <a:off x="5346720" y="972720"/>
              <a:ext cx="3549960" cy="36410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134FDE8-D0A4-D749-FB27-6E0F3B6BCC4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37360" y="963360"/>
                <a:ext cx="3568680" cy="3659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96F74CD6-F503-A7D1-44BC-9F2F2F239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452" y="1018852"/>
            <a:ext cx="7987096" cy="306224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9427-C9FD-A0C4-3F36-1D35C5BEFD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901" y="4322288"/>
            <a:ext cx="8267647" cy="229210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DD865C8-5B87-D0C6-C801-3B13BD14FD36}"/>
              </a:ext>
            </a:extLst>
          </p:cNvPr>
          <p:cNvCxnSpPr/>
          <p:nvPr/>
        </p:nvCxnSpPr>
        <p:spPr>
          <a:xfrm>
            <a:off x="173255" y="4215866"/>
            <a:ext cx="879749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96F74CD6-F503-A7D1-44BC-9F2F2F239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452" y="1018852"/>
            <a:ext cx="7987096" cy="306224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436954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979427-C9FD-A0C4-3F36-1D35C5BEF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77" y="1136891"/>
            <a:ext cx="8267647" cy="229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4323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EB9136-5C09-D4D1-3950-314CC82E8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897" y="986319"/>
            <a:ext cx="8174718" cy="510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405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1A30886-E35E-F841-1A7A-B838CD841657}"/>
              </a:ext>
            </a:extLst>
          </p:cNvPr>
          <p:cNvSpPr txBox="1"/>
          <p:nvPr/>
        </p:nvSpPr>
        <p:spPr>
          <a:xfrm>
            <a:off x="246580" y="965771"/>
            <a:ext cx="86508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Reflect</a:t>
            </a:r>
          </a:p>
          <a:p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Do you think you ignore the numbers when you solve problems like this naturally?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Does this feel teachable?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Does this feel useful?</a:t>
            </a:r>
          </a:p>
          <a:p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976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fire extinguisher cartoon vector object 4557833 Vector Art at Vecteezy">
            <a:extLst>
              <a:ext uri="{FF2B5EF4-FFF2-40B4-BE49-F238E27FC236}">
                <a16:creationId xmlns:a16="http://schemas.microsoft.com/office/drawing/2014/main" id="{4A466A18-89F3-489C-BA03-2E05B56A5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102" y="950204"/>
            <a:ext cx="5907796" cy="5907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9153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B2815C-119A-6CB4-CB37-1246F8F11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9157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font, line, screenshot&#10;&#10;Description automatically generated">
            <a:extLst>
              <a:ext uri="{FF2B5EF4-FFF2-40B4-BE49-F238E27FC236}">
                <a16:creationId xmlns:a16="http://schemas.microsoft.com/office/drawing/2014/main" id="{AF07F667-8964-6403-FD27-1EA2AEDA6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204" y="1069901"/>
            <a:ext cx="4677592" cy="555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3552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7A16EE-A631-0B92-49C7-68A45FA3D2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539"/>
          <a:stretch/>
        </p:blipFill>
        <p:spPr>
          <a:xfrm>
            <a:off x="277879" y="965268"/>
            <a:ext cx="5391401" cy="549133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80B823F-21D5-FEB2-A4EC-F5A2428BAE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928"/>
          <a:stretch/>
        </p:blipFill>
        <p:spPr>
          <a:xfrm>
            <a:off x="20548" y="809272"/>
            <a:ext cx="9030984" cy="605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1276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1A30886-E35E-F841-1A7A-B838CD841657}"/>
              </a:ext>
            </a:extLst>
          </p:cNvPr>
          <p:cNvSpPr txBox="1"/>
          <p:nvPr/>
        </p:nvSpPr>
        <p:spPr>
          <a:xfrm>
            <a:off x="246580" y="965771"/>
            <a:ext cx="86508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Reflect</a:t>
            </a:r>
          </a:p>
          <a:p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Do you think you backwards plan complex questions naturally?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Does this feel teachable?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Does this feel useful?</a:t>
            </a:r>
          </a:p>
          <a:p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6007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ontawesome - Zoom in / Zoom out symbol - TeX - LaTeX Stack Exchange">
            <a:extLst>
              <a:ext uri="{FF2B5EF4-FFF2-40B4-BE49-F238E27FC236}">
                <a16:creationId xmlns:a16="http://schemas.microsoft.com/office/drawing/2014/main" id="{E05E0950-3812-4D87-83B2-920BFFA0E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523" y="1631605"/>
            <a:ext cx="7592953" cy="359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6067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w Many Squares? #1">
            <a:extLst>
              <a:ext uri="{FF2B5EF4-FFF2-40B4-BE49-F238E27FC236}">
                <a16:creationId xmlns:a16="http://schemas.microsoft.com/office/drawing/2014/main" id="{D836EE90-664A-8091-21D0-268C2E824F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5" b="13272"/>
          <a:stretch/>
        </p:blipFill>
        <p:spPr bwMode="auto">
          <a:xfrm>
            <a:off x="2078376" y="1037690"/>
            <a:ext cx="4987247" cy="4974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4091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ABBCAB-57D4-DFDE-B9CD-23367E332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575" y="1426406"/>
            <a:ext cx="6038850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528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ABBCAB-57D4-DFDE-B9CD-23367E332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575" y="1426406"/>
            <a:ext cx="6038850" cy="448627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E855DDC-2CF2-342C-C24A-8558FD83FCB5}"/>
              </a:ext>
            </a:extLst>
          </p:cNvPr>
          <p:cNvCxnSpPr/>
          <p:nvPr/>
        </p:nvCxnSpPr>
        <p:spPr>
          <a:xfrm>
            <a:off x="2290195" y="2589461"/>
            <a:ext cx="447972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4DC49CE-F3CD-6CEC-3EBA-BD345BA614D0}"/>
              </a:ext>
            </a:extLst>
          </p:cNvPr>
          <p:cNvCxnSpPr>
            <a:cxnSpLocks/>
          </p:cNvCxnSpPr>
          <p:nvPr/>
        </p:nvCxnSpPr>
        <p:spPr>
          <a:xfrm flipV="1">
            <a:off x="5226342" y="1426407"/>
            <a:ext cx="369115" cy="368814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BA08D3F-BD21-19F6-9DCE-1946A980D7B3}"/>
              </a:ext>
            </a:extLst>
          </p:cNvPr>
          <p:cNvCxnSpPr/>
          <p:nvPr/>
        </p:nvCxnSpPr>
        <p:spPr>
          <a:xfrm>
            <a:off x="2434206" y="4511938"/>
            <a:ext cx="447972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188A04B-5F0D-6A52-C35F-0CDD2015A891}"/>
              </a:ext>
            </a:extLst>
          </p:cNvPr>
          <p:cNvSpPr/>
          <p:nvPr/>
        </p:nvSpPr>
        <p:spPr>
          <a:xfrm>
            <a:off x="1904301" y="1591171"/>
            <a:ext cx="2659311" cy="36324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14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36F86D-D659-4F68-03AD-75D7DD461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344" y="1503408"/>
            <a:ext cx="6038850" cy="448627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8F197-442D-B367-B3AA-028E41190BAA}"/>
              </a:ext>
            </a:extLst>
          </p:cNvPr>
          <p:cNvCxnSpPr/>
          <p:nvPr/>
        </p:nvCxnSpPr>
        <p:spPr>
          <a:xfrm>
            <a:off x="2741964" y="2666463"/>
            <a:ext cx="447972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14F27E9-4377-EF28-364E-800348189F02}"/>
              </a:ext>
            </a:extLst>
          </p:cNvPr>
          <p:cNvCxnSpPr>
            <a:cxnSpLocks/>
          </p:cNvCxnSpPr>
          <p:nvPr/>
        </p:nvCxnSpPr>
        <p:spPr>
          <a:xfrm flipH="1" flipV="1">
            <a:off x="3496973" y="1503408"/>
            <a:ext cx="1259747" cy="368814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DFE280A-774C-A516-3B9E-2DB5DAD0D1DB}"/>
              </a:ext>
            </a:extLst>
          </p:cNvPr>
          <p:cNvCxnSpPr>
            <a:cxnSpLocks/>
          </p:cNvCxnSpPr>
          <p:nvPr/>
        </p:nvCxnSpPr>
        <p:spPr>
          <a:xfrm>
            <a:off x="2741964" y="4588940"/>
            <a:ext cx="462373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1DD3A40-2C48-5F56-E4DD-976D2BE38FCF}"/>
              </a:ext>
            </a:extLst>
          </p:cNvPr>
          <p:cNvSpPr/>
          <p:nvPr/>
        </p:nvSpPr>
        <p:spPr>
          <a:xfrm>
            <a:off x="5173372" y="1448937"/>
            <a:ext cx="2659311" cy="37970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21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2BB665-5F65-77C0-7019-D6835720AD5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6691" y="1089309"/>
            <a:ext cx="5175705" cy="3351953"/>
          </a:xfrm>
          <a:prstGeom prst="rect">
            <a:avLst/>
          </a:prstGeom>
        </p:spPr>
      </p:pic>
      <p:sp>
        <p:nvSpPr>
          <p:cNvPr id="3" name="Right Triangle 2">
            <a:extLst>
              <a:ext uri="{FF2B5EF4-FFF2-40B4-BE49-F238E27FC236}">
                <a16:creationId xmlns:a16="http://schemas.microsoft.com/office/drawing/2014/main" id="{074E3D3C-B310-405A-F909-83E46AAC77B3}"/>
              </a:ext>
            </a:extLst>
          </p:cNvPr>
          <p:cNvSpPr/>
          <p:nvPr/>
        </p:nvSpPr>
        <p:spPr>
          <a:xfrm flipH="1">
            <a:off x="4788854" y="1314450"/>
            <a:ext cx="3328503" cy="1554279"/>
          </a:xfrm>
          <a:prstGeom prst="rtTriangle">
            <a:avLst/>
          </a:pr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09369D-365B-E4D6-CA8C-79D906684A82}"/>
              </a:ext>
            </a:extLst>
          </p:cNvPr>
          <p:cNvSpPr/>
          <p:nvPr/>
        </p:nvSpPr>
        <p:spPr>
          <a:xfrm rot="20061091">
            <a:off x="2738735" y="1584751"/>
            <a:ext cx="1666240" cy="46374"/>
          </a:xfrm>
          <a:prstGeom prst="rect">
            <a:avLst/>
          </a:prstGeom>
          <a:solidFill>
            <a:schemeClr val="bg1"/>
          </a:solidFill>
          <a:ln w="38103" cap="flat">
            <a:noFill/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AB399D-E25F-2999-56D7-E34A3758E205}"/>
              </a:ext>
            </a:extLst>
          </p:cNvPr>
          <p:cNvSpPr/>
          <p:nvPr/>
        </p:nvSpPr>
        <p:spPr>
          <a:xfrm rot="16200000">
            <a:off x="3066662" y="1924651"/>
            <a:ext cx="2140724" cy="470040"/>
          </a:xfrm>
          <a:prstGeom prst="rect">
            <a:avLst/>
          </a:prstGeom>
          <a:solidFill>
            <a:schemeClr val="bg1"/>
          </a:solidFill>
          <a:ln w="38103" cap="flat">
            <a:noFill/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3DDE960-CB94-8AA6-0E6B-F1F39034B311}"/>
              </a:ext>
            </a:extLst>
          </p:cNvPr>
          <p:cNvSpPr/>
          <p:nvPr/>
        </p:nvSpPr>
        <p:spPr>
          <a:xfrm>
            <a:off x="2808508" y="2896246"/>
            <a:ext cx="1666240" cy="46374"/>
          </a:xfrm>
          <a:prstGeom prst="rect">
            <a:avLst/>
          </a:prstGeom>
          <a:solidFill>
            <a:schemeClr val="bg1"/>
          </a:solidFill>
          <a:ln w="38103" cap="flat">
            <a:noFill/>
            <a:prstDash val="solid"/>
            <a:miter/>
          </a:ln>
        </p:spPr>
        <p:txBody>
          <a:bodyPr vert="horz" wrap="square" lIns="91440" tIns="45720" rIns="91440" bIns="45720" rtlCol="0" anchor="ctr" anchorCtr="1" compatLnSpc="1">
            <a:noAutofit/>
          </a:bodyPr>
          <a:lstStyle/>
          <a:p>
            <a:pPr marL="0" marR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GB" sz="13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D67F494-9B97-9006-0D43-2AF58D4586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3530"/>
          <a:stretch/>
        </p:blipFill>
        <p:spPr>
          <a:xfrm>
            <a:off x="8278137" y="1190625"/>
            <a:ext cx="257175" cy="2476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F1B9E4D-40FC-26EF-988A-AAF409F224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5697" y="2984858"/>
            <a:ext cx="304800" cy="3619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6BBF1F3-EE37-1C3B-6747-C5F368FC84A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" t="29583" r="9345"/>
          <a:stretch/>
        </p:blipFill>
        <p:spPr>
          <a:xfrm>
            <a:off x="4740693" y="2994016"/>
            <a:ext cx="250408" cy="28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92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0.44219 -0.00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01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DABE9C-6D2C-051C-6CC7-362D305F7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22" y="966913"/>
            <a:ext cx="4950143" cy="417668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A264B44-65E3-F73A-8F9F-714354AECC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CED5E6"/>
              </a:clrFrom>
              <a:clrTo>
                <a:srgbClr val="CED5E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11102"/>
          <a:stretch/>
        </p:blipFill>
        <p:spPr>
          <a:xfrm>
            <a:off x="3964296" y="3158962"/>
            <a:ext cx="4950143" cy="353465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878881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4304BD-A2D8-91D7-5B80-D63D6A56E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22" y="966913"/>
            <a:ext cx="5940915" cy="501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167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DE08EB-AE89-FB5F-A122-5938FE656A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102"/>
          <a:stretch/>
        </p:blipFill>
        <p:spPr>
          <a:xfrm>
            <a:off x="387943" y="964932"/>
            <a:ext cx="5377589" cy="383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962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1A30886-E35E-F841-1A7A-B838CD841657}"/>
              </a:ext>
            </a:extLst>
          </p:cNvPr>
          <p:cNvSpPr txBox="1"/>
          <p:nvPr/>
        </p:nvSpPr>
        <p:spPr>
          <a:xfrm>
            <a:off x="246580" y="965771"/>
            <a:ext cx="865084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Reflect</a:t>
            </a:r>
          </a:p>
          <a:p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Do you think you zoom in and zoom out naturally?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Does it need a better name? Isolate and extrapolate?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Does this feel teachable?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Does this feel useful?</a:t>
            </a:r>
          </a:p>
          <a:p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8460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1A30886-E35E-F841-1A7A-B838CD841657}"/>
              </a:ext>
            </a:extLst>
          </p:cNvPr>
          <p:cNvSpPr txBox="1"/>
          <p:nvPr/>
        </p:nvSpPr>
        <p:spPr>
          <a:xfrm>
            <a:off x="246580" y="965771"/>
            <a:ext cx="86508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Do you do anything similar?</a:t>
            </a:r>
          </a:p>
          <a:p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Do you codify any of the skills you want students to apply?</a:t>
            </a:r>
          </a:p>
          <a:p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Do these feel useful?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EBC626-8A1C-D3D1-C3CF-DDC8D7D0E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5735" y="3713443"/>
            <a:ext cx="2183151" cy="295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60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8103" cap="flat">
          <a:solidFill>
            <a:srgbClr val="002060"/>
          </a:solidFill>
          <a:prstDash val="solid"/>
          <a:miter/>
        </a:ln>
      </a:spPr>
      <a:bodyPr vert="horz" wrap="square" lIns="91440" tIns="45720" rIns="91440" bIns="45720" anchor="ctr" anchorCtr="1" compatLnSpc="1">
        <a:noAutofit/>
      </a:bodyPr>
      <a:lstStyle>
        <a:defPPr marL="0" marR="0" indent="0" algn="ctr" defTabSz="457200" rtl="0" fontAlgn="auto" hangingPunct="1">
          <a:lnSpc>
            <a:spcPct val="100000"/>
          </a:lnSpc>
          <a:spcBef>
            <a:spcPts val="0"/>
          </a:spcBef>
          <a:spcAft>
            <a:spcPts val="0"/>
          </a:spcAft>
          <a:buNone/>
          <a:tabLst/>
          <a:defRPr sz="1350" b="0" i="0" u="none" strike="noStrike" kern="1200" cap="none" spc="0" baseline="0">
            <a:solidFill>
              <a:srgbClr val="FFFFFF"/>
            </a:solidFill>
            <a:uFillTx/>
            <a:latin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Office%20Theme</Template>
  <TotalTime>11832</TotalTime>
  <Words>382</Words>
  <Application>Microsoft Office PowerPoint</Application>
  <PresentationFormat>On-screen Show (4:3)</PresentationFormat>
  <Paragraphs>124</Paragraphs>
  <Slides>38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Calibri Light</vt:lpstr>
      <vt:lpstr>Cambria Math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Latimir</dc:creator>
  <cp:lastModifiedBy>Craig Latimir</cp:lastModifiedBy>
  <cp:revision>37</cp:revision>
  <dcterms:created xsi:type="dcterms:W3CDTF">2021-09-14T07:37:24Z</dcterms:created>
  <dcterms:modified xsi:type="dcterms:W3CDTF">2023-06-26T17:11:00Z</dcterms:modified>
</cp:coreProperties>
</file>